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8" r:id="rId2"/>
  </p:sldMasterIdLst>
  <p:notesMasterIdLst>
    <p:notesMasterId r:id="rId26"/>
  </p:notesMasterIdLst>
  <p:sldIdLst>
    <p:sldId id="310" r:id="rId3"/>
    <p:sldId id="309" r:id="rId4"/>
    <p:sldId id="311" r:id="rId5"/>
    <p:sldId id="312" r:id="rId6"/>
    <p:sldId id="327" r:id="rId7"/>
    <p:sldId id="366" r:id="rId8"/>
    <p:sldId id="367" r:id="rId9"/>
    <p:sldId id="368" r:id="rId10"/>
    <p:sldId id="369" r:id="rId11"/>
    <p:sldId id="370" r:id="rId12"/>
    <p:sldId id="357" r:id="rId13"/>
    <p:sldId id="358" r:id="rId14"/>
    <p:sldId id="371" r:id="rId15"/>
    <p:sldId id="372" r:id="rId16"/>
    <p:sldId id="373" r:id="rId17"/>
    <p:sldId id="333" r:id="rId18"/>
    <p:sldId id="330" r:id="rId19"/>
    <p:sldId id="376" r:id="rId20"/>
    <p:sldId id="331" r:id="rId21"/>
    <p:sldId id="377" r:id="rId22"/>
    <p:sldId id="378" r:id="rId23"/>
    <p:sldId id="374" r:id="rId24"/>
    <p:sldId id="375" r:id="rId25"/>
  </p:sldIdLst>
  <p:sldSz cx="12192000" cy="6858000"/>
  <p:notesSz cx="12192000" cy="6858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6" userDrawn="1">
          <p15:clr>
            <a:srgbClr val="A4A3A4"/>
          </p15:clr>
        </p15:guide>
        <p15:guide id="2" pos="220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ang Tanya" initials="JT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ADCE"/>
    <a:srgbClr val="432D6A"/>
    <a:srgbClr val="A292BB"/>
    <a:srgbClr val="D48F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C4B1156A-380E-4F78-BDF5-A606A8083BF9}" styleName="中度样式 4 - 强调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中度样式 3 - 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>
        <p:scale>
          <a:sx n="75" d="100"/>
          <a:sy n="75" d="100"/>
        </p:scale>
        <p:origin x="341" y="658"/>
      </p:cViewPr>
      <p:guideLst>
        <p:guide orient="horz" pos="2886"/>
        <p:guide pos="220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#1">
  <dgm:title val=""/>
  <dgm:desc val=""/>
  <dgm:catLst>
    <dgm:cat type="colorful" pri="10400"/>
  </dgm:catLst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#2">
  <dgm:title val=""/>
  <dgm:desc val=""/>
  <dgm:catLst>
    <dgm:cat type="colorful" pri="10400"/>
  </dgm:catLst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F4CA20-02B9-4641-A7D3-89FA6AF769BE}" type="doc">
      <dgm:prSet loTypeId="urn:microsoft.com/office/officeart/2005/8/layout/list1#1" loCatId="list" qsTypeId="urn:microsoft.com/office/officeart/2005/8/quickstyle/simple1#1" qsCatId="simple" csTypeId="urn:microsoft.com/office/officeart/2005/8/colors/colorful4#1" csCatId="colorful" phldr="1"/>
      <dgm:spPr/>
      <dgm:t>
        <a:bodyPr/>
        <a:lstStyle/>
        <a:p>
          <a:endParaRPr lang="zh-CN" altLang="en-US"/>
        </a:p>
      </dgm:t>
    </dgm:pt>
    <dgm:pt modelId="{6EBEDE2D-C83E-4AAF-A145-8EAA176CD8C6}">
      <dgm:prSet phldrT="[文本]" custT="1"/>
      <dgm:spPr/>
      <dgm:t>
        <a:bodyPr/>
        <a:lstStyle/>
        <a:p>
          <a:r>
            <a:rPr lang="en-US" altLang="zh-CN" sz="2400" dirty="0"/>
            <a:t>Formative Interest in Subject</a:t>
          </a:r>
          <a:endParaRPr lang="zh-CN" altLang="en-US" sz="2400" dirty="0"/>
        </a:p>
      </dgm:t>
    </dgm:pt>
    <dgm:pt modelId="{94B433DB-7D84-4DE5-8A8B-A270A8BA4218}" type="parTrans" cxnId="{021FEF96-39C6-4CAA-89D5-F9BBE79BA6A8}">
      <dgm:prSet/>
      <dgm:spPr/>
      <dgm:t>
        <a:bodyPr/>
        <a:lstStyle/>
        <a:p>
          <a:endParaRPr lang="zh-CN" altLang="en-US"/>
        </a:p>
      </dgm:t>
    </dgm:pt>
    <dgm:pt modelId="{7255DA53-9199-42BE-A6E4-EC252A271026}" type="sibTrans" cxnId="{021FEF96-39C6-4CAA-89D5-F9BBE79BA6A8}">
      <dgm:prSet/>
      <dgm:spPr/>
      <dgm:t>
        <a:bodyPr/>
        <a:lstStyle/>
        <a:p>
          <a:endParaRPr lang="zh-CN" altLang="en-US"/>
        </a:p>
      </dgm:t>
    </dgm:pt>
    <dgm:pt modelId="{C576A822-2179-4136-9615-2D3C08DBEF06}">
      <dgm:prSet phldrT="[文本]" custT="1"/>
      <dgm:spPr/>
      <dgm:t>
        <a:bodyPr/>
        <a:lstStyle/>
        <a:p>
          <a:r>
            <a:rPr lang="en-US" altLang="zh-CN" sz="2800" dirty="0"/>
            <a:t>Competitions</a:t>
          </a:r>
          <a:endParaRPr lang="zh-CN" altLang="en-US" sz="2800" dirty="0"/>
        </a:p>
      </dgm:t>
    </dgm:pt>
    <dgm:pt modelId="{051424E7-35D5-4685-B3B2-7D3D8D5E14A1}" type="parTrans" cxnId="{AA8948E3-76D3-4FAF-B851-F18F8C2F86E2}">
      <dgm:prSet/>
      <dgm:spPr/>
      <dgm:t>
        <a:bodyPr/>
        <a:lstStyle/>
        <a:p>
          <a:endParaRPr lang="zh-CN" altLang="en-US"/>
        </a:p>
      </dgm:t>
    </dgm:pt>
    <dgm:pt modelId="{D925A873-F9E4-4029-9B6C-2594DA425025}" type="sibTrans" cxnId="{AA8948E3-76D3-4FAF-B851-F18F8C2F86E2}">
      <dgm:prSet/>
      <dgm:spPr/>
      <dgm:t>
        <a:bodyPr/>
        <a:lstStyle/>
        <a:p>
          <a:endParaRPr lang="zh-CN" altLang="en-US"/>
        </a:p>
      </dgm:t>
    </dgm:pt>
    <dgm:pt modelId="{5216E577-8335-4262-B752-C3C510AAADDB}">
      <dgm:prSet phldrT="[文本]" custT="1"/>
      <dgm:spPr/>
      <dgm:t>
        <a:bodyPr/>
        <a:lstStyle/>
        <a:p>
          <a:r>
            <a:rPr lang="en-US" altLang="zh-CN" sz="2800" dirty="0"/>
            <a:t>Summer School</a:t>
          </a:r>
          <a:endParaRPr lang="zh-CN" altLang="en-US" sz="2800" dirty="0"/>
        </a:p>
      </dgm:t>
    </dgm:pt>
    <dgm:pt modelId="{6D126741-A950-4DA1-B70B-2835365A0573}" type="parTrans" cxnId="{5EA0DCCB-4B0C-41C5-ACC1-2924EB5BE7C2}">
      <dgm:prSet/>
      <dgm:spPr/>
      <dgm:t>
        <a:bodyPr/>
        <a:lstStyle/>
        <a:p>
          <a:endParaRPr lang="zh-CN" altLang="en-US"/>
        </a:p>
      </dgm:t>
    </dgm:pt>
    <dgm:pt modelId="{760D1115-4D3D-4A45-9567-4EB72A70FEF9}" type="sibTrans" cxnId="{5EA0DCCB-4B0C-41C5-ACC1-2924EB5BE7C2}">
      <dgm:prSet/>
      <dgm:spPr/>
      <dgm:t>
        <a:bodyPr/>
        <a:lstStyle/>
        <a:p>
          <a:endParaRPr lang="zh-CN" altLang="en-US"/>
        </a:p>
      </dgm:t>
    </dgm:pt>
    <dgm:pt modelId="{7F573BC0-7A46-42D3-A653-30A9ADDD24C2}" type="pres">
      <dgm:prSet presAssocID="{E9F4CA20-02B9-4641-A7D3-89FA6AF769BE}" presName="linear" presStyleCnt="0">
        <dgm:presLayoutVars>
          <dgm:dir/>
          <dgm:animLvl val="lvl"/>
          <dgm:resizeHandles val="exact"/>
        </dgm:presLayoutVars>
      </dgm:prSet>
      <dgm:spPr/>
    </dgm:pt>
    <dgm:pt modelId="{A41C3832-01EC-4CC3-A3DD-887122376C1C}" type="pres">
      <dgm:prSet presAssocID="{6EBEDE2D-C83E-4AAF-A145-8EAA176CD8C6}" presName="parentLin" presStyleCnt="0"/>
      <dgm:spPr/>
    </dgm:pt>
    <dgm:pt modelId="{F4AE1BFF-E7B9-42C7-928D-44C150FA5FF2}" type="pres">
      <dgm:prSet presAssocID="{6EBEDE2D-C83E-4AAF-A145-8EAA176CD8C6}" presName="parentLeftMargin" presStyleLbl="node1" presStyleIdx="0" presStyleCnt="3"/>
      <dgm:spPr/>
    </dgm:pt>
    <dgm:pt modelId="{59FED16D-58F9-4D2D-9C1D-F8AFFB5C26EC}" type="pres">
      <dgm:prSet presAssocID="{6EBEDE2D-C83E-4AAF-A145-8EAA176CD8C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F55A394-264B-4DF9-B499-4F84192E8B68}" type="pres">
      <dgm:prSet presAssocID="{6EBEDE2D-C83E-4AAF-A145-8EAA176CD8C6}" presName="negativeSpace" presStyleCnt="0"/>
      <dgm:spPr/>
    </dgm:pt>
    <dgm:pt modelId="{0F6A073C-F2F2-4E51-8706-2A17F7D2B97A}" type="pres">
      <dgm:prSet presAssocID="{6EBEDE2D-C83E-4AAF-A145-8EAA176CD8C6}" presName="childText" presStyleLbl="conFgAcc1" presStyleIdx="0" presStyleCnt="3">
        <dgm:presLayoutVars>
          <dgm:bulletEnabled val="1"/>
        </dgm:presLayoutVars>
      </dgm:prSet>
      <dgm:spPr/>
    </dgm:pt>
    <dgm:pt modelId="{BD905170-4178-446D-843A-626C1A8BAB3F}" type="pres">
      <dgm:prSet presAssocID="{7255DA53-9199-42BE-A6E4-EC252A271026}" presName="spaceBetweenRectangles" presStyleCnt="0"/>
      <dgm:spPr/>
    </dgm:pt>
    <dgm:pt modelId="{6737D40F-1AB8-4C09-93BE-42CAD5DA4FD5}" type="pres">
      <dgm:prSet presAssocID="{C576A822-2179-4136-9615-2D3C08DBEF06}" presName="parentLin" presStyleCnt="0"/>
      <dgm:spPr/>
    </dgm:pt>
    <dgm:pt modelId="{C2510A25-CF84-4329-BB5D-B4727F394337}" type="pres">
      <dgm:prSet presAssocID="{C576A822-2179-4136-9615-2D3C08DBEF06}" presName="parentLeftMargin" presStyleLbl="node1" presStyleIdx="0" presStyleCnt="3"/>
      <dgm:spPr/>
    </dgm:pt>
    <dgm:pt modelId="{6E14D645-0179-47E6-90A1-539379BC5AEE}" type="pres">
      <dgm:prSet presAssocID="{C576A822-2179-4136-9615-2D3C08DBEF06}" presName="parentText" presStyleLbl="node1" presStyleIdx="1" presStyleCnt="3" custLinFactNeighborX="-3898" custLinFactNeighborY="-36546">
        <dgm:presLayoutVars>
          <dgm:chMax val="0"/>
          <dgm:bulletEnabled val="1"/>
        </dgm:presLayoutVars>
      </dgm:prSet>
      <dgm:spPr/>
    </dgm:pt>
    <dgm:pt modelId="{7A21EE09-42F8-4FA5-BD3C-DCF000DC1F87}" type="pres">
      <dgm:prSet presAssocID="{C576A822-2179-4136-9615-2D3C08DBEF06}" presName="negativeSpace" presStyleCnt="0"/>
      <dgm:spPr/>
    </dgm:pt>
    <dgm:pt modelId="{2398A666-7DA7-47A8-B525-1B9BC2E6BC28}" type="pres">
      <dgm:prSet presAssocID="{C576A822-2179-4136-9615-2D3C08DBEF06}" presName="childText" presStyleLbl="conFgAcc1" presStyleIdx="1" presStyleCnt="3">
        <dgm:presLayoutVars>
          <dgm:bulletEnabled val="1"/>
        </dgm:presLayoutVars>
      </dgm:prSet>
      <dgm:spPr/>
    </dgm:pt>
    <dgm:pt modelId="{25FC9176-C287-4EFA-8272-FAE081E839B7}" type="pres">
      <dgm:prSet presAssocID="{D925A873-F9E4-4029-9B6C-2594DA425025}" presName="spaceBetweenRectangles" presStyleCnt="0"/>
      <dgm:spPr/>
    </dgm:pt>
    <dgm:pt modelId="{A4754A6E-5F2A-4CB6-B6EF-E20FDB3E534B}" type="pres">
      <dgm:prSet presAssocID="{5216E577-8335-4262-B752-C3C510AAADDB}" presName="parentLin" presStyleCnt="0"/>
      <dgm:spPr/>
    </dgm:pt>
    <dgm:pt modelId="{AEDDCB17-CCA3-4B3D-AFE9-C659EBC3E527}" type="pres">
      <dgm:prSet presAssocID="{5216E577-8335-4262-B752-C3C510AAADDB}" presName="parentLeftMargin" presStyleLbl="node1" presStyleIdx="1" presStyleCnt="3"/>
      <dgm:spPr/>
    </dgm:pt>
    <dgm:pt modelId="{4CF28707-B562-4858-82CB-61EECEE87C95}" type="pres">
      <dgm:prSet presAssocID="{5216E577-8335-4262-B752-C3C510AAADDB}" presName="parentText" presStyleLbl="node1" presStyleIdx="2" presStyleCnt="3" custLinFactNeighborX="-4940" custLinFactNeighborY="-77621">
        <dgm:presLayoutVars>
          <dgm:chMax val="0"/>
          <dgm:bulletEnabled val="1"/>
        </dgm:presLayoutVars>
      </dgm:prSet>
      <dgm:spPr/>
    </dgm:pt>
    <dgm:pt modelId="{3EC740C5-C0BE-4562-A920-2C20E771D392}" type="pres">
      <dgm:prSet presAssocID="{5216E577-8335-4262-B752-C3C510AAADDB}" presName="negativeSpace" presStyleCnt="0"/>
      <dgm:spPr/>
    </dgm:pt>
    <dgm:pt modelId="{0476510B-8C6D-4A84-8E82-7C2B6259E642}" type="pres">
      <dgm:prSet presAssocID="{5216E577-8335-4262-B752-C3C510AAADDB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D9B1311E-89AB-42A8-A881-7346406F3738}" type="presOf" srcId="{6EBEDE2D-C83E-4AAF-A145-8EAA176CD8C6}" destId="{F4AE1BFF-E7B9-42C7-928D-44C150FA5FF2}" srcOrd="0" destOrd="0" presId="urn:microsoft.com/office/officeart/2005/8/layout/list1#1"/>
    <dgm:cxn modelId="{13735B82-5493-4FB5-B552-C495D31F1014}" type="presOf" srcId="{C576A822-2179-4136-9615-2D3C08DBEF06}" destId="{6E14D645-0179-47E6-90A1-539379BC5AEE}" srcOrd="1" destOrd="0" presId="urn:microsoft.com/office/officeart/2005/8/layout/list1#1"/>
    <dgm:cxn modelId="{7A258A83-55EA-4CDE-A4E0-12EA4749FF18}" type="presOf" srcId="{5216E577-8335-4262-B752-C3C510AAADDB}" destId="{4CF28707-B562-4858-82CB-61EECEE87C95}" srcOrd="1" destOrd="0" presId="urn:microsoft.com/office/officeart/2005/8/layout/list1#1"/>
    <dgm:cxn modelId="{021FEF96-39C6-4CAA-89D5-F9BBE79BA6A8}" srcId="{E9F4CA20-02B9-4641-A7D3-89FA6AF769BE}" destId="{6EBEDE2D-C83E-4AAF-A145-8EAA176CD8C6}" srcOrd="0" destOrd="0" parTransId="{94B433DB-7D84-4DE5-8A8B-A270A8BA4218}" sibTransId="{7255DA53-9199-42BE-A6E4-EC252A271026}"/>
    <dgm:cxn modelId="{627202B8-7016-43F2-A65B-272B23C36870}" type="presOf" srcId="{5216E577-8335-4262-B752-C3C510AAADDB}" destId="{AEDDCB17-CCA3-4B3D-AFE9-C659EBC3E527}" srcOrd="0" destOrd="0" presId="urn:microsoft.com/office/officeart/2005/8/layout/list1#1"/>
    <dgm:cxn modelId="{0D021FBD-4DDE-4C92-8ED3-59FFF3D402D2}" type="presOf" srcId="{C576A822-2179-4136-9615-2D3C08DBEF06}" destId="{C2510A25-CF84-4329-BB5D-B4727F394337}" srcOrd="0" destOrd="0" presId="urn:microsoft.com/office/officeart/2005/8/layout/list1#1"/>
    <dgm:cxn modelId="{33E8C5C0-7F80-49F4-9FD7-F8086F1AABC5}" type="presOf" srcId="{E9F4CA20-02B9-4641-A7D3-89FA6AF769BE}" destId="{7F573BC0-7A46-42D3-A653-30A9ADDD24C2}" srcOrd="0" destOrd="0" presId="urn:microsoft.com/office/officeart/2005/8/layout/list1#1"/>
    <dgm:cxn modelId="{5EA0DCCB-4B0C-41C5-ACC1-2924EB5BE7C2}" srcId="{E9F4CA20-02B9-4641-A7D3-89FA6AF769BE}" destId="{5216E577-8335-4262-B752-C3C510AAADDB}" srcOrd="2" destOrd="0" parTransId="{6D126741-A950-4DA1-B70B-2835365A0573}" sibTransId="{760D1115-4D3D-4A45-9567-4EB72A70FEF9}"/>
    <dgm:cxn modelId="{ECA4A1DD-8BA6-4302-AC4D-EE8A83AB7D57}" type="presOf" srcId="{6EBEDE2D-C83E-4AAF-A145-8EAA176CD8C6}" destId="{59FED16D-58F9-4D2D-9C1D-F8AFFB5C26EC}" srcOrd="1" destOrd="0" presId="urn:microsoft.com/office/officeart/2005/8/layout/list1#1"/>
    <dgm:cxn modelId="{AA8948E3-76D3-4FAF-B851-F18F8C2F86E2}" srcId="{E9F4CA20-02B9-4641-A7D3-89FA6AF769BE}" destId="{C576A822-2179-4136-9615-2D3C08DBEF06}" srcOrd="1" destOrd="0" parTransId="{051424E7-35D5-4685-B3B2-7D3D8D5E14A1}" sibTransId="{D925A873-F9E4-4029-9B6C-2594DA425025}"/>
    <dgm:cxn modelId="{7CBE1059-31EF-4DB2-98E7-53A633E55B37}" type="presParOf" srcId="{7F573BC0-7A46-42D3-A653-30A9ADDD24C2}" destId="{A41C3832-01EC-4CC3-A3DD-887122376C1C}" srcOrd="0" destOrd="0" presId="urn:microsoft.com/office/officeart/2005/8/layout/list1#1"/>
    <dgm:cxn modelId="{B8299ACC-3D65-427E-A654-0824D9618A8D}" type="presParOf" srcId="{A41C3832-01EC-4CC3-A3DD-887122376C1C}" destId="{F4AE1BFF-E7B9-42C7-928D-44C150FA5FF2}" srcOrd="0" destOrd="0" presId="urn:microsoft.com/office/officeart/2005/8/layout/list1#1"/>
    <dgm:cxn modelId="{22C4A5D1-3DCD-4708-9884-721E57535F11}" type="presParOf" srcId="{A41C3832-01EC-4CC3-A3DD-887122376C1C}" destId="{59FED16D-58F9-4D2D-9C1D-F8AFFB5C26EC}" srcOrd="1" destOrd="0" presId="urn:microsoft.com/office/officeart/2005/8/layout/list1#1"/>
    <dgm:cxn modelId="{0E781692-1AB8-4782-9AF2-605A4A4B323E}" type="presParOf" srcId="{7F573BC0-7A46-42D3-A653-30A9ADDD24C2}" destId="{BF55A394-264B-4DF9-B499-4F84192E8B68}" srcOrd="1" destOrd="0" presId="urn:microsoft.com/office/officeart/2005/8/layout/list1#1"/>
    <dgm:cxn modelId="{447BDA3A-3775-4C89-9498-0578F5CA0838}" type="presParOf" srcId="{7F573BC0-7A46-42D3-A653-30A9ADDD24C2}" destId="{0F6A073C-F2F2-4E51-8706-2A17F7D2B97A}" srcOrd="2" destOrd="0" presId="urn:microsoft.com/office/officeart/2005/8/layout/list1#1"/>
    <dgm:cxn modelId="{F6019244-E317-4D34-BE38-D16CCB5EC896}" type="presParOf" srcId="{7F573BC0-7A46-42D3-A653-30A9ADDD24C2}" destId="{BD905170-4178-446D-843A-626C1A8BAB3F}" srcOrd="3" destOrd="0" presId="urn:microsoft.com/office/officeart/2005/8/layout/list1#1"/>
    <dgm:cxn modelId="{D8F9ED71-7AA9-437C-8343-C97888E6CD80}" type="presParOf" srcId="{7F573BC0-7A46-42D3-A653-30A9ADDD24C2}" destId="{6737D40F-1AB8-4C09-93BE-42CAD5DA4FD5}" srcOrd="4" destOrd="0" presId="urn:microsoft.com/office/officeart/2005/8/layout/list1#1"/>
    <dgm:cxn modelId="{8565E798-6F08-4C1C-B440-1DAEF6F20068}" type="presParOf" srcId="{6737D40F-1AB8-4C09-93BE-42CAD5DA4FD5}" destId="{C2510A25-CF84-4329-BB5D-B4727F394337}" srcOrd="0" destOrd="0" presId="urn:microsoft.com/office/officeart/2005/8/layout/list1#1"/>
    <dgm:cxn modelId="{71DB62C7-11C8-45E0-841B-3C74FC0911EA}" type="presParOf" srcId="{6737D40F-1AB8-4C09-93BE-42CAD5DA4FD5}" destId="{6E14D645-0179-47E6-90A1-539379BC5AEE}" srcOrd="1" destOrd="0" presId="urn:microsoft.com/office/officeart/2005/8/layout/list1#1"/>
    <dgm:cxn modelId="{7CE07768-5889-4BE8-AD07-0B7C5084887D}" type="presParOf" srcId="{7F573BC0-7A46-42D3-A653-30A9ADDD24C2}" destId="{7A21EE09-42F8-4FA5-BD3C-DCF000DC1F87}" srcOrd="5" destOrd="0" presId="urn:microsoft.com/office/officeart/2005/8/layout/list1#1"/>
    <dgm:cxn modelId="{D3E1BF49-42A9-471B-BE1D-551C3738F439}" type="presParOf" srcId="{7F573BC0-7A46-42D3-A653-30A9ADDD24C2}" destId="{2398A666-7DA7-47A8-B525-1B9BC2E6BC28}" srcOrd="6" destOrd="0" presId="urn:microsoft.com/office/officeart/2005/8/layout/list1#1"/>
    <dgm:cxn modelId="{76882A9C-E2CA-4673-90D3-342EE4C7574C}" type="presParOf" srcId="{7F573BC0-7A46-42D3-A653-30A9ADDD24C2}" destId="{25FC9176-C287-4EFA-8272-FAE081E839B7}" srcOrd="7" destOrd="0" presId="urn:microsoft.com/office/officeart/2005/8/layout/list1#1"/>
    <dgm:cxn modelId="{6E841986-587C-4096-B415-54BA94F7EBC3}" type="presParOf" srcId="{7F573BC0-7A46-42D3-A653-30A9ADDD24C2}" destId="{A4754A6E-5F2A-4CB6-B6EF-E20FDB3E534B}" srcOrd="8" destOrd="0" presId="urn:microsoft.com/office/officeart/2005/8/layout/list1#1"/>
    <dgm:cxn modelId="{5E95D465-B801-47FB-A05C-8A0E306E54C9}" type="presParOf" srcId="{A4754A6E-5F2A-4CB6-B6EF-E20FDB3E534B}" destId="{AEDDCB17-CCA3-4B3D-AFE9-C659EBC3E527}" srcOrd="0" destOrd="0" presId="urn:microsoft.com/office/officeart/2005/8/layout/list1#1"/>
    <dgm:cxn modelId="{B8AC890E-C971-462D-B965-DE09652FEF75}" type="presParOf" srcId="{A4754A6E-5F2A-4CB6-B6EF-E20FDB3E534B}" destId="{4CF28707-B562-4858-82CB-61EECEE87C95}" srcOrd="1" destOrd="0" presId="urn:microsoft.com/office/officeart/2005/8/layout/list1#1"/>
    <dgm:cxn modelId="{02E8C60F-738B-429E-BCD4-FF2E9FBC7A8B}" type="presParOf" srcId="{7F573BC0-7A46-42D3-A653-30A9ADDD24C2}" destId="{3EC740C5-C0BE-4562-A920-2C20E771D392}" srcOrd="9" destOrd="0" presId="urn:microsoft.com/office/officeart/2005/8/layout/list1#1"/>
    <dgm:cxn modelId="{1D23C2FF-1209-49DA-BC80-B196EF08BDBA}" type="presParOf" srcId="{7F573BC0-7A46-42D3-A653-30A9ADDD24C2}" destId="{0476510B-8C6D-4A84-8E82-7C2B6259E642}" srcOrd="10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9E437D-BE08-4DF1-BE72-84128EC6895C}" type="doc">
      <dgm:prSet loTypeId="urn:microsoft.com/office/officeart/2005/8/layout/target3" loCatId="list" qsTypeId="urn:microsoft.com/office/officeart/2005/8/quickstyle/simple2#1" qsCatId="simple" csTypeId="urn:microsoft.com/office/officeart/2005/8/colors/colorful4#2" csCatId="colorful" phldr="1"/>
      <dgm:spPr/>
      <dgm:t>
        <a:bodyPr/>
        <a:lstStyle/>
        <a:p>
          <a:endParaRPr lang="zh-CN" altLang="en-US"/>
        </a:p>
      </dgm:t>
    </dgm:pt>
    <dgm:pt modelId="{D9980814-DD78-47FB-977C-51BF73D3FB7E}">
      <dgm:prSet phldrT="[文本]" custT="1"/>
      <dgm:spPr/>
      <dgm:t>
        <a:bodyPr/>
        <a:lstStyle/>
        <a:p>
          <a:pPr algn="l"/>
          <a:r>
            <a:rPr lang="en-US" altLang="zh-CN" sz="2400" dirty="0">
              <a:solidFill>
                <a:schemeClr val="tx1">
                  <a:lumMod val="90000"/>
                  <a:lumOff val="10000"/>
                </a:schemeClr>
              </a:solidFill>
            </a:rPr>
            <a:t>Student </a:t>
          </a:r>
        </a:p>
        <a:p>
          <a:pPr algn="l"/>
          <a:r>
            <a:rPr lang="en-US" altLang="zh-CN" sz="2400" dirty="0">
              <a:solidFill>
                <a:schemeClr val="tx1">
                  <a:lumMod val="90000"/>
                  <a:lumOff val="10000"/>
                </a:schemeClr>
              </a:solidFill>
            </a:rPr>
            <a:t>Organization</a:t>
          </a:r>
          <a:endParaRPr lang="zh-CN" altLang="en-US" sz="2400" dirty="0">
            <a:solidFill>
              <a:schemeClr val="tx1">
                <a:lumMod val="90000"/>
                <a:lumOff val="10000"/>
              </a:schemeClr>
            </a:solidFill>
          </a:endParaRPr>
        </a:p>
      </dgm:t>
    </dgm:pt>
    <dgm:pt modelId="{62827A26-80D9-450B-9BDC-7BE512E7AC82}" type="parTrans" cxnId="{F9456B9B-96EF-4F3A-93C5-8268360FA80A}">
      <dgm:prSet/>
      <dgm:spPr/>
      <dgm:t>
        <a:bodyPr/>
        <a:lstStyle/>
        <a:p>
          <a:endParaRPr lang="zh-CN" altLang="en-US"/>
        </a:p>
      </dgm:t>
    </dgm:pt>
    <dgm:pt modelId="{BEFD65E9-9A03-4C67-ABCE-77AB0F7AB059}" type="sibTrans" cxnId="{F9456B9B-96EF-4F3A-93C5-8268360FA80A}">
      <dgm:prSet/>
      <dgm:spPr/>
      <dgm:t>
        <a:bodyPr/>
        <a:lstStyle/>
        <a:p>
          <a:endParaRPr lang="zh-CN" altLang="en-US"/>
        </a:p>
      </dgm:t>
    </dgm:pt>
    <dgm:pt modelId="{F850DD5A-0D8B-437C-9AB1-77EE0BB68D36}">
      <dgm:prSet phldrT="[文本]" custT="1"/>
      <dgm:spPr/>
      <dgm:t>
        <a:bodyPr/>
        <a:lstStyle/>
        <a:p>
          <a:r>
            <a:rPr lang="en-US" sz="1600" dirty="0"/>
            <a:t>Prefects/Head Students</a:t>
          </a:r>
          <a:endParaRPr lang="zh-CN" altLang="en-US" sz="1600" dirty="0"/>
        </a:p>
      </dgm:t>
    </dgm:pt>
    <dgm:pt modelId="{74A05E36-1382-4C10-9996-E8CA55F25187}" type="parTrans" cxnId="{F7904621-3194-4C88-837C-D0C2E320E288}">
      <dgm:prSet/>
      <dgm:spPr/>
      <dgm:t>
        <a:bodyPr/>
        <a:lstStyle/>
        <a:p>
          <a:endParaRPr lang="zh-CN" altLang="en-US"/>
        </a:p>
      </dgm:t>
    </dgm:pt>
    <dgm:pt modelId="{97EEA0B0-4083-4B3F-A570-E071BE4C361B}" type="sibTrans" cxnId="{F7904621-3194-4C88-837C-D0C2E320E288}">
      <dgm:prSet/>
      <dgm:spPr/>
      <dgm:t>
        <a:bodyPr/>
        <a:lstStyle/>
        <a:p>
          <a:endParaRPr lang="zh-CN" altLang="en-US"/>
        </a:p>
      </dgm:t>
    </dgm:pt>
    <dgm:pt modelId="{0091BDCB-5A9B-472B-853C-76BF2E575E6A}">
      <dgm:prSet phldrT="[文本]" custT="1"/>
      <dgm:spPr/>
      <dgm:t>
        <a:bodyPr/>
        <a:lstStyle/>
        <a:p>
          <a:r>
            <a:rPr lang="en-US" sz="1600" dirty="0"/>
            <a:t> Captain of football /basketball team</a:t>
          </a:r>
          <a:endParaRPr lang="zh-CN" altLang="en-US" sz="1600" dirty="0"/>
        </a:p>
      </dgm:t>
    </dgm:pt>
    <dgm:pt modelId="{2FFDFF98-69E2-46B4-8EC9-2850772A2574}" type="parTrans" cxnId="{63EB4272-A31E-49FA-85B4-96CA497C8E6F}">
      <dgm:prSet/>
      <dgm:spPr/>
      <dgm:t>
        <a:bodyPr/>
        <a:lstStyle/>
        <a:p>
          <a:endParaRPr lang="zh-CN" altLang="en-US"/>
        </a:p>
      </dgm:t>
    </dgm:pt>
    <dgm:pt modelId="{277C6A07-FA18-4718-B8D9-E22E7815B926}" type="sibTrans" cxnId="{63EB4272-A31E-49FA-85B4-96CA497C8E6F}">
      <dgm:prSet/>
      <dgm:spPr/>
      <dgm:t>
        <a:bodyPr/>
        <a:lstStyle/>
        <a:p>
          <a:endParaRPr lang="zh-CN" altLang="en-US"/>
        </a:p>
      </dgm:t>
    </dgm:pt>
    <dgm:pt modelId="{FEA0C205-BB6D-479A-AA69-41B4592AB196}">
      <dgm:prSet custT="1"/>
      <dgm:spPr/>
      <dgm:t>
        <a:bodyPr/>
        <a:lstStyle/>
        <a:p>
          <a:r>
            <a:rPr lang="en-US" sz="1600" dirty="0"/>
            <a:t>Fund and lead a club or society </a:t>
          </a:r>
        </a:p>
      </dgm:t>
    </dgm:pt>
    <dgm:pt modelId="{6FD29153-C040-4DCC-855F-1C6A22CED7F6}" type="parTrans" cxnId="{9EF100F7-4162-48F8-BF68-F5609A70C458}">
      <dgm:prSet/>
      <dgm:spPr/>
      <dgm:t>
        <a:bodyPr/>
        <a:lstStyle/>
        <a:p>
          <a:endParaRPr lang="zh-CN" altLang="en-US"/>
        </a:p>
      </dgm:t>
    </dgm:pt>
    <dgm:pt modelId="{DA573CA5-4D02-4FC1-94C7-8490B38ED510}" type="sibTrans" cxnId="{9EF100F7-4162-48F8-BF68-F5609A70C458}">
      <dgm:prSet/>
      <dgm:spPr/>
      <dgm:t>
        <a:bodyPr/>
        <a:lstStyle/>
        <a:p>
          <a:endParaRPr lang="zh-CN" altLang="en-US"/>
        </a:p>
      </dgm:t>
    </dgm:pt>
    <dgm:pt modelId="{3D2271A5-5C47-4362-9B7E-1D40364EF8BC}">
      <dgm:prSet phldrT="[文本]" phldr="0" custT="1"/>
      <dgm:spPr/>
      <dgm:t>
        <a:bodyPr vert="horz" wrap="square"/>
        <a:lstStyle/>
        <a:p>
          <a:pPr algn="l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dirty="0">
              <a:solidFill>
                <a:schemeClr val="tx1">
                  <a:lumMod val="90000"/>
                  <a:lumOff val="10000"/>
                </a:schemeClr>
              </a:solidFill>
            </a:rPr>
            <a:t>CAS Clubs</a:t>
          </a:r>
          <a:endParaRPr lang="zh-CN" altLang="en-US" sz="2400" dirty="0">
            <a:solidFill>
              <a:schemeClr val="tx1">
                <a:lumMod val="90000"/>
                <a:lumOff val="10000"/>
              </a:schemeClr>
            </a:solidFill>
          </a:endParaRPr>
        </a:p>
      </dgm:t>
    </dgm:pt>
    <dgm:pt modelId="{E12A9618-FCC1-4ADA-A196-01D0AC007368}" type="parTrans" cxnId="{431A6A2A-8A7A-439E-9962-3BD058205410}">
      <dgm:prSet/>
      <dgm:spPr/>
      <dgm:t>
        <a:bodyPr/>
        <a:lstStyle/>
        <a:p>
          <a:endParaRPr lang="zh-CN" altLang="en-US"/>
        </a:p>
      </dgm:t>
    </dgm:pt>
    <dgm:pt modelId="{4BD3F962-E980-4152-A89C-C7A8132F4D02}" type="sibTrans" cxnId="{431A6A2A-8A7A-439E-9962-3BD058205410}">
      <dgm:prSet/>
      <dgm:spPr/>
      <dgm:t>
        <a:bodyPr/>
        <a:lstStyle/>
        <a:p>
          <a:endParaRPr lang="zh-CN" altLang="en-US"/>
        </a:p>
      </dgm:t>
    </dgm:pt>
    <dgm:pt modelId="{30C099A7-0B51-40D8-A401-B1A26E23A15D}">
      <dgm:prSet phldrT="[文本]" custT="1"/>
      <dgm:spPr/>
      <dgm:t>
        <a:bodyPr/>
        <a:lstStyle/>
        <a:p>
          <a:endParaRPr lang="zh-CN" altLang="en-US" sz="900" dirty="0"/>
        </a:p>
      </dgm:t>
    </dgm:pt>
    <dgm:pt modelId="{16A63086-CD77-444C-812F-C88EFCA1170B}" type="parTrans" cxnId="{BF943782-CFF4-4316-88EF-9A5936E39E5B}">
      <dgm:prSet/>
      <dgm:spPr/>
      <dgm:t>
        <a:bodyPr/>
        <a:lstStyle/>
        <a:p>
          <a:endParaRPr lang="zh-CN" altLang="en-US"/>
        </a:p>
      </dgm:t>
    </dgm:pt>
    <dgm:pt modelId="{85A3F5DB-5F77-4952-B679-861120476078}" type="sibTrans" cxnId="{BF943782-CFF4-4316-88EF-9A5936E39E5B}">
      <dgm:prSet/>
      <dgm:spPr/>
      <dgm:t>
        <a:bodyPr/>
        <a:lstStyle/>
        <a:p>
          <a:endParaRPr lang="zh-CN" altLang="en-US"/>
        </a:p>
      </dgm:t>
    </dgm:pt>
    <dgm:pt modelId="{B08884E2-73D5-484B-A558-39A951D6BCA5}">
      <dgm:prSet/>
      <dgm:spPr/>
      <dgm:t>
        <a:bodyPr/>
        <a:lstStyle/>
        <a:p>
          <a:endParaRPr lang="en-US" sz="800" dirty="0"/>
        </a:p>
      </dgm:t>
    </dgm:pt>
    <dgm:pt modelId="{23D404CC-9415-4F4D-AF33-9DE3F08F9610}" type="parTrans" cxnId="{F8077532-3F13-4C5F-89D0-A289DA4F4148}">
      <dgm:prSet/>
      <dgm:spPr/>
      <dgm:t>
        <a:bodyPr/>
        <a:lstStyle/>
        <a:p>
          <a:endParaRPr lang="zh-CN" altLang="en-US"/>
        </a:p>
      </dgm:t>
    </dgm:pt>
    <dgm:pt modelId="{44BD513F-CD02-46C2-AB8F-C80F44F4EC3C}" type="sibTrans" cxnId="{F8077532-3F13-4C5F-89D0-A289DA4F4148}">
      <dgm:prSet/>
      <dgm:spPr/>
      <dgm:t>
        <a:bodyPr/>
        <a:lstStyle/>
        <a:p>
          <a:endParaRPr lang="zh-CN" altLang="en-US"/>
        </a:p>
      </dgm:t>
    </dgm:pt>
    <dgm:pt modelId="{8F3F6ACA-B4E8-4DDF-9C97-C79C9CADE657}">
      <dgm:prSet phldrT="[文本]" custT="1"/>
      <dgm:spPr/>
      <dgm:t>
        <a:bodyPr/>
        <a:lstStyle/>
        <a:p>
          <a:r>
            <a:rPr lang="en-US" altLang="zh-CN" sz="1800" dirty="0"/>
            <a:t>Volunteer activities</a:t>
          </a:r>
          <a:endParaRPr lang="zh-CN" altLang="en-US" sz="1800" dirty="0"/>
        </a:p>
      </dgm:t>
    </dgm:pt>
    <dgm:pt modelId="{9F04FF51-5E59-4763-844C-50E2DF886118}" type="parTrans" cxnId="{B81325C2-92A4-457C-9748-B65CF6375C5A}">
      <dgm:prSet/>
      <dgm:spPr/>
      <dgm:t>
        <a:bodyPr/>
        <a:lstStyle/>
        <a:p>
          <a:endParaRPr lang="zh-CN" altLang="en-US"/>
        </a:p>
      </dgm:t>
    </dgm:pt>
    <dgm:pt modelId="{A00828D8-AD57-4FDE-BF39-B8132342D449}" type="sibTrans" cxnId="{B81325C2-92A4-457C-9748-B65CF6375C5A}">
      <dgm:prSet/>
      <dgm:spPr/>
      <dgm:t>
        <a:bodyPr/>
        <a:lstStyle/>
        <a:p>
          <a:endParaRPr lang="zh-CN" altLang="en-US"/>
        </a:p>
      </dgm:t>
    </dgm:pt>
    <dgm:pt modelId="{C72503A3-B794-405D-932D-7858ED218CC2}">
      <dgm:prSet phldrT="[文本]" custT="1"/>
      <dgm:spPr/>
      <dgm:t>
        <a:bodyPr/>
        <a:lstStyle/>
        <a:p>
          <a:pPr algn="l"/>
          <a:r>
            <a:rPr lang="en-US" altLang="zh-CN" sz="2400" dirty="0">
              <a:solidFill>
                <a:schemeClr val="tx1">
                  <a:lumMod val="90000"/>
                  <a:lumOff val="10000"/>
                </a:schemeClr>
              </a:solidFill>
            </a:rPr>
            <a:t>Community Service</a:t>
          </a:r>
          <a:endParaRPr lang="zh-CN" altLang="en-US" sz="2400" dirty="0">
            <a:solidFill>
              <a:schemeClr val="tx1">
                <a:lumMod val="90000"/>
                <a:lumOff val="10000"/>
              </a:schemeClr>
            </a:solidFill>
          </a:endParaRPr>
        </a:p>
      </dgm:t>
    </dgm:pt>
    <dgm:pt modelId="{FA44D7D9-49B1-4A4F-8B88-FB1A008EC55D}" type="sibTrans" cxnId="{C27CAC80-E4F5-432B-A877-1DC07172D619}">
      <dgm:prSet/>
      <dgm:spPr/>
      <dgm:t>
        <a:bodyPr/>
        <a:lstStyle/>
        <a:p>
          <a:endParaRPr lang="zh-CN" altLang="en-US"/>
        </a:p>
      </dgm:t>
    </dgm:pt>
    <dgm:pt modelId="{B634B274-F001-4536-9846-BEC33660F83D}" type="parTrans" cxnId="{C27CAC80-E4F5-432B-A877-1DC07172D619}">
      <dgm:prSet/>
      <dgm:spPr/>
      <dgm:t>
        <a:bodyPr/>
        <a:lstStyle/>
        <a:p>
          <a:endParaRPr lang="zh-CN" altLang="en-US"/>
        </a:p>
      </dgm:t>
    </dgm:pt>
    <dgm:pt modelId="{664F37B3-F198-4F80-9EEA-865A7269300D}" type="pres">
      <dgm:prSet presAssocID="{579E437D-BE08-4DF1-BE72-84128EC6895C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5213A795-C565-49E4-B68A-688DCD26DCFF}" type="pres">
      <dgm:prSet presAssocID="{D9980814-DD78-47FB-977C-51BF73D3FB7E}" presName="circle1" presStyleLbl="node1" presStyleIdx="0" presStyleCnt="3" custScaleX="96872" custScaleY="101991" custLinFactNeighborX="2029" custLinFactNeighborY="574"/>
      <dgm:spPr/>
    </dgm:pt>
    <dgm:pt modelId="{1F6603FC-4252-4407-8FE8-F70D8C1969E7}" type="pres">
      <dgm:prSet presAssocID="{D9980814-DD78-47FB-977C-51BF73D3FB7E}" presName="space" presStyleCnt="0"/>
      <dgm:spPr/>
    </dgm:pt>
    <dgm:pt modelId="{22B3685B-C099-494A-B00E-8742ADE8B422}" type="pres">
      <dgm:prSet presAssocID="{D9980814-DD78-47FB-977C-51BF73D3FB7E}" presName="rect1" presStyleLbl="alignAcc1" presStyleIdx="0" presStyleCnt="3" custScaleY="103145" custLinFactNeighborX="398" custLinFactNeighborY="-1332"/>
      <dgm:spPr/>
    </dgm:pt>
    <dgm:pt modelId="{198EA4C9-4196-4EDB-936A-70E41CFC9404}" type="pres">
      <dgm:prSet presAssocID="{3D2271A5-5C47-4362-9B7E-1D40364EF8BC}" presName="vertSpace2" presStyleLbl="node1" presStyleIdx="0" presStyleCnt="3"/>
      <dgm:spPr/>
    </dgm:pt>
    <dgm:pt modelId="{14F88035-3CF2-45AC-85E5-A7DE54F3C2D1}" type="pres">
      <dgm:prSet presAssocID="{3D2271A5-5C47-4362-9B7E-1D40364EF8BC}" presName="circle2" presStyleLbl="node1" presStyleIdx="1" presStyleCnt="3" custScaleY="81938" custLinFactNeighborX="415" custLinFactNeighborY="-1201"/>
      <dgm:spPr/>
    </dgm:pt>
    <dgm:pt modelId="{55C93DB4-36DE-4791-B4BA-F42E172E1DAC}" type="pres">
      <dgm:prSet presAssocID="{3D2271A5-5C47-4362-9B7E-1D40364EF8BC}" presName="rect2" presStyleLbl="alignAcc1" presStyleIdx="1" presStyleCnt="3" custScaleY="79994" custLinFactNeighborX="398" custLinFactNeighborY="-10945"/>
      <dgm:spPr/>
    </dgm:pt>
    <dgm:pt modelId="{FA0A5DB3-9608-4C32-AEEF-7B609CFB19D9}" type="pres">
      <dgm:prSet presAssocID="{C72503A3-B794-405D-932D-7858ED218CC2}" presName="vertSpace3" presStyleLbl="node1" presStyleIdx="1" presStyleCnt="3"/>
      <dgm:spPr/>
    </dgm:pt>
    <dgm:pt modelId="{A11952B9-6965-4B76-8E99-0FAE71454D22}" type="pres">
      <dgm:prSet presAssocID="{C72503A3-B794-405D-932D-7858ED218CC2}" presName="circle3" presStyleLbl="node1" presStyleIdx="2" presStyleCnt="3" custScaleX="86296" custScaleY="82767" custLinFactNeighborX="7358" custLinFactNeighborY="-13254"/>
      <dgm:spPr/>
    </dgm:pt>
    <dgm:pt modelId="{DC481F04-A56E-47A7-8663-ECA955952472}" type="pres">
      <dgm:prSet presAssocID="{C72503A3-B794-405D-932D-7858ED218CC2}" presName="rect3" presStyleLbl="alignAcc1" presStyleIdx="2" presStyleCnt="3" custScaleY="86605" custLinFactNeighborY="-22546"/>
      <dgm:spPr/>
    </dgm:pt>
    <dgm:pt modelId="{44F69D68-1BD1-4D86-B709-7D751D322F28}" type="pres">
      <dgm:prSet presAssocID="{D9980814-DD78-47FB-977C-51BF73D3FB7E}" presName="rect1ParTx" presStyleLbl="alignAcc1" presStyleIdx="2" presStyleCnt="3">
        <dgm:presLayoutVars>
          <dgm:chMax val="1"/>
          <dgm:bulletEnabled val="1"/>
        </dgm:presLayoutVars>
      </dgm:prSet>
      <dgm:spPr/>
    </dgm:pt>
    <dgm:pt modelId="{0E35B3D6-7FF9-428F-BDC3-829A37CA52FC}" type="pres">
      <dgm:prSet presAssocID="{D9980814-DD78-47FB-977C-51BF73D3FB7E}" presName="rect1ChTx" presStyleLbl="alignAcc1" presStyleIdx="2" presStyleCnt="3" custLinFactNeighborX="-8984" custLinFactNeighborY="233">
        <dgm:presLayoutVars>
          <dgm:bulletEnabled val="1"/>
        </dgm:presLayoutVars>
      </dgm:prSet>
      <dgm:spPr/>
    </dgm:pt>
    <dgm:pt modelId="{841D3DE3-F3F8-4365-BD99-1E56A9BD7298}" type="pres">
      <dgm:prSet presAssocID="{3D2271A5-5C47-4362-9B7E-1D40364EF8BC}" presName="rect2ParTx" presStyleLbl="alignAcc1" presStyleIdx="2" presStyleCnt="3">
        <dgm:presLayoutVars>
          <dgm:chMax val="1"/>
          <dgm:bulletEnabled val="1"/>
        </dgm:presLayoutVars>
      </dgm:prSet>
      <dgm:spPr/>
    </dgm:pt>
    <dgm:pt modelId="{F898D650-C231-4348-9766-3EEAF6B3F166}" type="pres">
      <dgm:prSet presAssocID="{3D2271A5-5C47-4362-9B7E-1D40364EF8BC}" presName="rect2ChTx" presStyleLbl="alignAcc1" presStyleIdx="2" presStyleCnt="3">
        <dgm:presLayoutVars>
          <dgm:bulletEnabled val="1"/>
        </dgm:presLayoutVars>
      </dgm:prSet>
      <dgm:spPr/>
    </dgm:pt>
    <dgm:pt modelId="{AFE631DB-1C2A-4DB0-B3B8-ACFA64D9ECFD}" type="pres">
      <dgm:prSet presAssocID="{C72503A3-B794-405D-932D-7858ED218CC2}" presName="rect3ParTx" presStyleLbl="alignAcc1" presStyleIdx="2" presStyleCnt="3">
        <dgm:presLayoutVars>
          <dgm:chMax val="1"/>
          <dgm:bulletEnabled val="1"/>
        </dgm:presLayoutVars>
      </dgm:prSet>
      <dgm:spPr/>
    </dgm:pt>
    <dgm:pt modelId="{7A6F97D0-7690-4E0A-821B-B946E897F7E0}" type="pres">
      <dgm:prSet presAssocID="{C72503A3-B794-405D-932D-7858ED218CC2}" presName="rect3ChTx" presStyleLbl="alignAcc1" presStyleIdx="2" presStyleCnt="3" custScaleY="100000" custLinFactNeighborX="-3649" custLinFactNeighborY="-23005">
        <dgm:presLayoutVars>
          <dgm:bulletEnabled val="1"/>
        </dgm:presLayoutVars>
      </dgm:prSet>
      <dgm:spPr/>
    </dgm:pt>
  </dgm:ptLst>
  <dgm:cxnLst>
    <dgm:cxn modelId="{D85FF410-DF35-40E0-87ED-783B9DF61FB7}" type="presOf" srcId="{FEA0C205-BB6D-479A-AA69-41B4592AB196}" destId="{0E35B3D6-7FF9-428F-BDC3-829A37CA52FC}" srcOrd="0" destOrd="2" presId="urn:microsoft.com/office/officeart/2005/8/layout/target3"/>
    <dgm:cxn modelId="{C7E3E320-B790-49D1-9902-A6670D28508A}" type="presOf" srcId="{3D2271A5-5C47-4362-9B7E-1D40364EF8BC}" destId="{55C93DB4-36DE-4791-B4BA-F42E172E1DAC}" srcOrd="0" destOrd="0" presId="urn:microsoft.com/office/officeart/2005/8/layout/target3"/>
    <dgm:cxn modelId="{F7904621-3194-4C88-837C-D0C2E320E288}" srcId="{D9980814-DD78-47FB-977C-51BF73D3FB7E}" destId="{F850DD5A-0D8B-437C-9AB1-77EE0BB68D36}" srcOrd="0" destOrd="0" parTransId="{74A05E36-1382-4C10-9996-E8CA55F25187}" sibTransId="{97EEA0B0-4083-4B3F-A570-E071BE4C361B}"/>
    <dgm:cxn modelId="{30BF3F27-BF4C-41E7-8527-019C72362A59}" type="presOf" srcId="{F850DD5A-0D8B-437C-9AB1-77EE0BB68D36}" destId="{0E35B3D6-7FF9-428F-BDC3-829A37CA52FC}" srcOrd="0" destOrd="0" presId="urn:microsoft.com/office/officeart/2005/8/layout/target3"/>
    <dgm:cxn modelId="{431A6A2A-8A7A-439E-9962-3BD058205410}" srcId="{579E437D-BE08-4DF1-BE72-84128EC6895C}" destId="{3D2271A5-5C47-4362-9B7E-1D40364EF8BC}" srcOrd="1" destOrd="0" parTransId="{E12A9618-FCC1-4ADA-A196-01D0AC007368}" sibTransId="{4BD3F962-E980-4152-A89C-C7A8132F4D02}"/>
    <dgm:cxn modelId="{F8077532-3F13-4C5F-89D0-A289DA4F4148}" srcId="{3D2271A5-5C47-4362-9B7E-1D40364EF8BC}" destId="{B08884E2-73D5-484B-A558-39A951D6BCA5}" srcOrd="1" destOrd="0" parTransId="{23D404CC-9415-4F4D-AF33-9DE3F08F9610}" sibTransId="{44BD513F-CD02-46C2-AB8F-C80F44F4EC3C}"/>
    <dgm:cxn modelId="{67C71B60-4C54-4DE2-8087-D39FCE8D1A57}" type="presOf" srcId="{30C099A7-0B51-40D8-A401-B1A26E23A15D}" destId="{F898D650-C231-4348-9766-3EEAF6B3F166}" srcOrd="0" destOrd="0" presId="urn:microsoft.com/office/officeart/2005/8/layout/target3"/>
    <dgm:cxn modelId="{C560AF4D-4E9D-4D7D-971D-4D94BA4C03C3}" type="presOf" srcId="{C72503A3-B794-405D-932D-7858ED218CC2}" destId="{AFE631DB-1C2A-4DB0-B3B8-ACFA64D9ECFD}" srcOrd="1" destOrd="0" presId="urn:microsoft.com/office/officeart/2005/8/layout/target3"/>
    <dgm:cxn modelId="{63EB4272-A31E-49FA-85B4-96CA497C8E6F}" srcId="{D9980814-DD78-47FB-977C-51BF73D3FB7E}" destId="{0091BDCB-5A9B-472B-853C-76BF2E575E6A}" srcOrd="1" destOrd="0" parTransId="{2FFDFF98-69E2-46B4-8EC9-2850772A2574}" sibTransId="{277C6A07-FA18-4718-B8D9-E22E7815B926}"/>
    <dgm:cxn modelId="{1483C259-6D4A-4277-91DA-73A5C8DB5AD8}" type="presOf" srcId="{D9980814-DD78-47FB-977C-51BF73D3FB7E}" destId="{44F69D68-1BD1-4D86-B709-7D751D322F28}" srcOrd="1" destOrd="0" presId="urn:microsoft.com/office/officeart/2005/8/layout/target3"/>
    <dgm:cxn modelId="{56AF587F-8E67-4787-A05F-12206A624051}" type="presOf" srcId="{579E437D-BE08-4DF1-BE72-84128EC6895C}" destId="{664F37B3-F198-4F80-9EEA-865A7269300D}" srcOrd="0" destOrd="0" presId="urn:microsoft.com/office/officeart/2005/8/layout/target3"/>
    <dgm:cxn modelId="{C27CAC80-E4F5-432B-A877-1DC07172D619}" srcId="{579E437D-BE08-4DF1-BE72-84128EC6895C}" destId="{C72503A3-B794-405D-932D-7858ED218CC2}" srcOrd="2" destOrd="0" parTransId="{B634B274-F001-4536-9846-BEC33660F83D}" sibTransId="{FA44D7D9-49B1-4A4F-8B88-FB1A008EC55D}"/>
    <dgm:cxn modelId="{BF943782-CFF4-4316-88EF-9A5936E39E5B}" srcId="{3D2271A5-5C47-4362-9B7E-1D40364EF8BC}" destId="{30C099A7-0B51-40D8-A401-B1A26E23A15D}" srcOrd="0" destOrd="0" parTransId="{16A63086-CD77-444C-812F-C88EFCA1170B}" sibTransId="{85A3F5DB-5F77-4952-B679-861120476078}"/>
    <dgm:cxn modelId="{F9456B9B-96EF-4F3A-93C5-8268360FA80A}" srcId="{579E437D-BE08-4DF1-BE72-84128EC6895C}" destId="{D9980814-DD78-47FB-977C-51BF73D3FB7E}" srcOrd="0" destOrd="0" parTransId="{62827A26-80D9-450B-9BDC-7BE512E7AC82}" sibTransId="{BEFD65E9-9A03-4C67-ABCE-77AB0F7AB059}"/>
    <dgm:cxn modelId="{B5D745A2-7684-436F-8444-42AB4DEED1B7}" type="presOf" srcId="{C72503A3-B794-405D-932D-7858ED218CC2}" destId="{DC481F04-A56E-47A7-8663-ECA955952472}" srcOrd="0" destOrd="0" presId="urn:microsoft.com/office/officeart/2005/8/layout/target3"/>
    <dgm:cxn modelId="{8F3D1DB5-E68E-4AD2-8361-45B861DD0118}" type="presOf" srcId="{0091BDCB-5A9B-472B-853C-76BF2E575E6A}" destId="{0E35B3D6-7FF9-428F-BDC3-829A37CA52FC}" srcOrd="0" destOrd="1" presId="urn:microsoft.com/office/officeart/2005/8/layout/target3"/>
    <dgm:cxn modelId="{B81325C2-92A4-457C-9748-B65CF6375C5A}" srcId="{C72503A3-B794-405D-932D-7858ED218CC2}" destId="{8F3F6ACA-B4E8-4DDF-9C97-C79C9CADE657}" srcOrd="0" destOrd="0" parTransId="{9F04FF51-5E59-4763-844C-50E2DF886118}" sibTransId="{A00828D8-AD57-4FDE-BF39-B8132342D449}"/>
    <dgm:cxn modelId="{853C44CC-05F9-49B4-AFC3-59F4746EF305}" type="presOf" srcId="{B08884E2-73D5-484B-A558-39A951D6BCA5}" destId="{F898D650-C231-4348-9766-3EEAF6B3F166}" srcOrd="0" destOrd="1" presId="urn:microsoft.com/office/officeart/2005/8/layout/target3"/>
    <dgm:cxn modelId="{882D09D0-3EA6-450D-92A3-AE67127C775A}" type="presOf" srcId="{8F3F6ACA-B4E8-4DDF-9C97-C79C9CADE657}" destId="{7A6F97D0-7690-4E0A-821B-B946E897F7E0}" srcOrd="0" destOrd="0" presId="urn:microsoft.com/office/officeart/2005/8/layout/target3"/>
    <dgm:cxn modelId="{5EB232DE-02DB-4338-9EA1-98C309BE7275}" type="presOf" srcId="{D9980814-DD78-47FB-977C-51BF73D3FB7E}" destId="{22B3685B-C099-494A-B00E-8742ADE8B422}" srcOrd="0" destOrd="0" presId="urn:microsoft.com/office/officeart/2005/8/layout/target3"/>
    <dgm:cxn modelId="{9EF100F7-4162-48F8-BF68-F5609A70C458}" srcId="{D9980814-DD78-47FB-977C-51BF73D3FB7E}" destId="{FEA0C205-BB6D-479A-AA69-41B4592AB196}" srcOrd="2" destOrd="0" parTransId="{6FD29153-C040-4DCC-855F-1C6A22CED7F6}" sibTransId="{DA573CA5-4D02-4FC1-94C7-8490B38ED510}"/>
    <dgm:cxn modelId="{AE8D64FF-F184-45AB-8316-DFD828916D16}" type="presOf" srcId="{3D2271A5-5C47-4362-9B7E-1D40364EF8BC}" destId="{841D3DE3-F3F8-4365-BD99-1E56A9BD7298}" srcOrd="1" destOrd="0" presId="urn:microsoft.com/office/officeart/2005/8/layout/target3"/>
    <dgm:cxn modelId="{47DDC667-1313-43E7-ADBC-B54CEA59146F}" type="presParOf" srcId="{664F37B3-F198-4F80-9EEA-865A7269300D}" destId="{5213A795-C565-49E4-B68A-688DCD26DCFF}" srcOrd="0" destOrd="0" presId="urn:microsoft.com/office/officeart/2005/8/layout/target3"/>
    <dgm:cxn modelId="{96A28E3E-723B-458B-A47D-8643958F1E3B}" type="presParOf" srcId="{664F37B3-F198-4F80-9EEA-865A7269300D}" destId="{1F6603FC-4252-4407-8FE8-F70D8C1969E7}" srcOrd="1" destOrd="0" presId="urn:microsoft.com/office/officeart/2005/8/layout/target3"/>
    <dgm:cxn modelId="{E683F917-133B-492C-872F-A22C4A871B19}" type="presParOf" srcId="{664F37B3-F198-4F80-9EEA-865A7269300D}" destId="{22B3685B-C099-494A-B00E-8742ADE8B422}" srcOrd="2" destOrd="0" presId="urn:microsoft.com/office/officeart/2005/8/layout/target3"/>
    <dgm:cxn modelId="{2D7ABF89-89D0-4DF2-8CB4-F8382924971B}" type="presParOf" srcId="{664F37B3-F198-4F80-9EEA-865A7269300D}" destId="{198EA4C9-4196-4EDB-936A-70E41CFC9404}" srcOrd="3" destOrd="0" presId="urn:microsoft.com/office/officeart/2005/8/layout/target3"/>
    <dgm:cxn modelId="{48835324-12B7-43D4-829B-D18410CD9B50}" type="presParOf" srcId="{664F37B3-F198-4F80-9EEA-865A7269300D}" destId="{14F88035-3CF2-45AC-85E5-A7DE54F3C2D1}" srcOrd="4" destOrd="0" presId="urn:microsoft.com/office/officeart/2005/8/layout/target3"/>
    <dgm:cxn modelId="{F2FCF935-7449-42A0-B7A7-63737B8E869F}" type="presParOf" srcId="{664F37B3-F198-4F80-9EEA-865A7269300D}" destId="{55C93DB4-36DE-4791-B4BA-F42E172E1DAC}" srcOrd="5" destOrd="0" presId="urn:microsoft.com/office/officeart/2005/8/layout/target3"/>
    <dgm:cxn modelId="{E9C02998-F288-478E-9994-D3B5CF1C30C0}" type="presParOf" srcId="{664F37B3-F198-4F80-9EEA-865A7269300D}" destId="{FA0A5DB3-9608-4C32-AEEF-7B609CFB19D9}" srcOrd="6" destOrd="0" presId="urn:microsoft.com/office/officeart/2005/8/layout/target3"/>
    <dgm:cxn modelId="{481E7414-1FC7-4F13-9C05-CF69F25483D2}" type="presParOf" srcId="{664F37B3-F198-4F80-9EEA-865A7269300D}" destId="{A11952B9-6965-4B76-8E99-0FAE71454D22}" srcOrd="7" destOrd="0" presId="urn:microsoft.com/office/officeart/2005/8/layout/target3"/>
    <dgm:cxn modelId="{78EAB352-5CA7-42F7-B73B-2567A8754D64}" type="presParOf" srcId="{664F37B3-F198-4F80-9EEA-865A7269300D}" destId="{DC481F04-A56E-47A7-8663-ECA955952472}" srcOrd="8" destOrd="0" presId="urn:microsoft.com/office/officeart/2005/8/layout/target3"/>
    <dgm:cxn modelId="{F1BAC8F1-5675-47B1-8DE1-AC6A92863080}" type="presParOf" srcId="{664F37B3-F198-4F80-9EEA-865A7269300D}" destId="{44F69D68-1BD1-4D86-B709-7D751D322F28}" srcOrd="9" destOrd="0" presId="urn:microsoft.com/office/officeart/2005/8/layout/target3"/>
    <dgm:cxn modelId="{5E64BAE0-F44F-4E9D-BCF4-A8FEAB2D2527}" type="presParOf" srcId="{664F37B3-F198-4F80-9EEA-865A7269300D}" destId="{0E35B3D6-7FF9-428F-BDC3-829A37CA52FC}" srcOrd="10" destOrd="0" presId="urn:microsoft.com/office/officeart/2005/8/layout/target3"/>
    <dgm:cxn modelId="{397D4429-0367-4753-880F-26313B15797D}" type="presParOf" srcId="{664F37B3-F198-4F80-9EEA-865A7269300D}" destId="{841D3DE3-F3F8-4365-BD99-1E56A9BD7298}" srcOrd="11" destOrd="0" presId="urn:microsoft.com/office/officeart/2005/8/layout/target3"/>
    <dgm:cxn modelId="{D550BC93-5FF0-40C5-B8A5-E0197B9EA256}" type="presParOf" srcId="{664F37B3-F198-4F80-9EEA-865A7269300D}" destId="{F898D650-C231-4348-9766-3EEAF6B3F166}" srcOrd="12" destOrd="0" presId="urn:microsoft.com/office/officeart/2005/8/layout/target3"/>
    <dgm:cxn modelId="{DDF10E86-0741-49FE-B473-FE51D49773DA}" type="presParOf" srcId="{664F37B3-F198-4F80-9EEA-865A7269300D}" destId="{AFE631DB-1C2A-4DB0-B3B8-ACFA64D9ECFD}" srcOrd="13" destOrd="0" presId="urn:microsoft.com/office/officeart/2005/8/layout/target3"/>
    <dgm:cxn modelId="{9FAD207A-CE44-4A11-85FE-2C65D35A516D}" type="presParOf" srcId="{664F37B3-F198-4F80-9EEA-865A7269300D}" destId="{7A6F97D0-7690-4E0A-821B-B946E897F7E0}" srcOrd="14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6A073C-F2F2-4E51-8706-2A17F7D2B97A}">
      <dsp:nvSpPr>
        <dsp:cNvPr id="0" name=""/>
        <dsp:cNvSpPr/>
      </dsp:nvSpPr>
      <dsp:spPr>
        <a:xfrm>
          <a:off x="0" y="544473"/>
          <a:ext cx="6752299" cy="88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FED16D-58F9-4D2D-9C1D-F8AFFB5C26EC}">
      <dsp:nvSpPr>
        <dsp:cNvPr id="0" name=""/>
        <dsp:cNvSpPr/>
      </dsp:nvSpPr>
      <dsp:spPr>
        <a:xfrm>
          <a:off x="337614" y="27873"/>
          <a:ext cx="4726609" cy="10332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8655" tIns="0" rIns="178655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Formative Interest in Subject</a:t>
          </a:r>
          <a:endParaRPr lang="zh-CN" altLang="en-US" sz="2400" kern="1200" dirty="0"/>
        </a:p>
      </dsp:txBody>
      <dsp:txXfrm>
        <a:off x="388051" y="78310"/>
        <a:ext cx="4625735" cy="932326"/>
      </dsp:txXfrm>
    </dsp:sp>
    <dsp:sp modelId="{2398A666-7DA7-47A8-B525-1B9BC2E6BC28}">
      <dsp:nvSpPr>
        <dsp:cNvPr id="0" name=""/>
        <dsp:cNvSpPr/>
      </dsp:nvSpPr>
      <dsp:spPr>
        <a:xfrm>
          <a:off x="0" y="2132073"/>
          <a:ext cx="6752299" cy="88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2232385"/>
              <a:satOff val="13449"/>
              <a:lumOff val="107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14D645-0179-47E6-90A1-539379BC5AEE}">
      <dsp:nvSpPr>
        <dsp:cNvPr id="0" name=""/>
        <dsp:cNvSpPr/>
      </dsp:nvSpPr>
      <dsp:spPr>
        <a:xfrm>
          <a:off x="324454" y="1237880"/>
          <a:ext cx="4726609" cy="1033200"/>
        </a:xfrm>
        <a:prstGeom prst="roundRect">
          <a:avLst/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8655" tIns="0" rIns="178655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/>
            <a:t>Competitions</a:t>
          </a:r>
          <a:endParaRPr lang="zh-CN" altLang="en-US" sz="2800" kern="1200" dirty="0"/>
        </a:p>
      </dsp:txBody>
      <dsp:txXfrm>
        <a:off x="374891" y="1288317"/>
        <a:ext cx="4625735" cy="932326"/>
      </dsp:txXfrm>
    </dsp:sp>
    <dsp:sp modelId="{0476510B-8C6D-4A84-8E82-7C2B6259E642}">
      <dsp:nvSpPr>
        <dsp:cNvPr id="0" name=""/>
        <dsp:cNvSpPr/>
      </dsp:nvSpPr>
      <dsp:spPr>
        <a:xfrm>
          <a:off x="0" y="3719673"/>
          <a:ext cx="6752299" cy="88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F28707-B562-4858-82CB-61EECEE87C95}">
      <dsp:nvSpPr>
        <dsp:cNvPr id="0" name=""/>
        <dsp:cNvSpPr/>
      </dsp:nvSpPr>
      <dsp:spPr>
        <a:xfrm>
          <a:off x="320936" y="2401093"/>
          <a:ext cx="4726609" cy="1033200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8655" tIns="0" rIns="178655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/>
            <a:t>Summer School</a:t>
          </a:r>
          <a:endParaRPr lang="zh-CN" altLang="en-US" sz="2800" kern="1200" dirty="0"/>
        </a:p>
      </dsp:txBody>
      <dsp:txXfrm>
        <a:off x="371373" y="2451530"/>
        <a:ext cx="4625735" cy="9323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13A795-C565-49E4-B68A-688DCD26DCFF}">
      <dsp:nvSpPr>
        <dsp:cNvPr id="0" name=""/>
        <dsp:cNvSpPr/>
      </dsp:nvSpPr>
      <dsp:spPr>
        <a:xfrm>
          <a:off x="105195" y="40468"/>
          <a:ext cx="5022402" cy="5287800"/>
        </a:xfrm>
        <a:prstGeom prst="pie">
          <a:avLst>
            <a:gd name="adj1" fmla="val 5400000"/>
            <a:gd name="adj2" fmla="val 1620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2B3685B-C099-494A-B00E-8742ADE8B422}">
      <dsp:nvSpPr>
        <dsp:cNvPr id="0" name=""/>
        <dsp:cNvSpPr/>
      </dsp:nvSpPr>
      <dsp:spPr>
        <a:xfrm>
          <a:off x="2592288" y="0"/>
          <a:ext cx="6048672" cy="534763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>
              <a:solidFill>
                <a:schemeClr val="tx1">
                  <a:lumMod val="90000"/>
                  <a:lumOff val="10000"/>
                </a:schemeClr>
              </a:solidFill>
            </a:rPr>
            <a:t>Student 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>
              <a:solidFill>
                <a:schemeClr val="tx1">
                  <a:lumMod val="90000"/>
                  <a:lumOff val="10000"/>
                </a:schemeClr>
              </a:solidFill>
            </a:rPr>
            <a:t>Organization</a:t>
          </a:r>
          <a:endParaRPr lang="zh-CN" altLang="en-US" sz="2400" kern="1200" dirty="0">
            <a:solidFill>
              <a:schemeClr val="tx1">
                <a:lumMod val="90000"/>
                <a:lumOff val="10000"/>
              </a:schemeClr>
            </a:solidFill>
          </a:endParaRPr>
        </a:p>
      </dsp:txBody>
      <dsp:txXfrm>
        <a:off x="2592288" y="0"/>
        <a:ext cx="3024336" cy="1604292"/>
      </dsp:txXfrm>
    </dsp:sp>
    <dsp:sp modelId="{14F88035-3CF2-45AC-85E5-A7DE54F3C2D1}">
      <dsp:nvSpPr>
        <dsp:cNvPr id="0" name=""/>
        <dsp:cNvSpPr/>
      </dsp:nvSpPr>
      <dsp:spPr>
        <a:xfrm>
          <a:off x="921287" y="1658311"/>
          <a:ext cx="3369971" cy="2761286"/>
        </a:xfrm>
        <a:prstGeom prst="pie">
          <a:avLst>
            <a:gd name="adj1" fmla="val 5400000"/>
            <a:gd name="adj2" fmla="val 16200000"/>
          </a:avLst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5C93DB4-36DE-4791-B4BA-F42E172E1DAC}">
      <dsp:nvSpPr>
        <dsp:cNvPr id="0" name=""/>
        <dsp:cNvSpPr/>
      </dsp:nvSpPr>
      <dsp:spPr>
        <a:xfrm>
          <a:off x="2592288" y="1667039"/>
          <a:ext cx="6048672" cy="269577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2232385"/>
              <a:satOff val="13449"/>
              <a:lumOff val="107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>
              <a:solidFill>
                <a:schemeClr val="tx1">
                  <a:lumMod val="90000"/>
                  <a:lumOff val="10000"/>
                </a:schemeClr>
              </a:solidFill>
            </a:rPr>
            <a:t>CAS Clubs</a:t>
          </a:r>
          <a:endParaRPr lang="zh-CN" altLang="en-US" sz="2400" kern="1200" dirty="0">
            <a:solidFill>
              <a:schemeClr val="tx1">
                <a:lumMod val="90000"/>
                <a:lumOff val="10000"/>
              </a:schemeClr>
            </a:solidFill>
          </a:endParaRPr>
        </a:p>
      </dsp:txBody>
      <dsp:txXfrm>
        <a:off x="2592288" y="1667039"/>
        <a:ext cx="3024336" cy="1244203"/>
      </dsp:txXfrm>
    </dsp:sp>
    <dsp:sp modelId="{A11952B9-6965-4B76-8E99-0FAE71454D22}">
      <dsp:nvSpPr>
        <dsp:cNvPr id="0" name=""/>
        <dsp:cNvSpPr/>
      </dsp:nvSpPr>
      <dsp:spPr>
        <a:xfrm>
          <a:off x="1929046" y="3048006"/>
          <a:ext cx="1342223" cy="1287334"/>
        </a:xfrm>
        <a:prstGeom prst="pie">
          <a:avLst>
            <a:gd name="adj1" fmla="val 5400000"/>
            <a:gd name="adj2" fmla="val 16200000"/>
          </a:avLst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C481F04-A56E-47A7-8663-ECA955952472}">
      <dsp:nvSpPr>
        <dsp:cNvPr id="0" name=""/>
        <dsp:cNvSpPr/>
      </dsp:nvSpPr>
      <dsp:spPr>
        <a:xfrm>
          <a:off x="2592288" y="3007652"/>
          <a:ext cx="6048672" cy="134702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>
              <a:solidFill>
                <a:schemeClr val="tx1">
                  <a:lumMod val="90000"/>
                  <a:lumOff val="10000"/>
                </a:schemeClr>
              </a:solidFill>
            </a:rPr>
            <a:t>Community Service</a:t>
          </a:r>
          <a:endParaRPr lang="zh-CN" altLang="en-US" sz="2400" kern="1200" dirty="0">
            <a:solidFill>
              <a:schemeClr val="tx1">
                <a:lumMod val="90000"/>
                <a:lumOff val="10000"/>
              </a:schemeClr>
            </a:solidFill>
          </a:endParaRPr>
        </a:p>
      </dsp:txBody>
      <dsp:txXfrm>
        <a:off x="2592288" y="3007652"/>
        <a:ext cx="3024336" cy="1347029"/>
      </dsp:txXfrm>
    </dsp:sp>
    <dsp:sp modelId="{0E35B3D6-7FF9-428F-BDC3-829A37CA52FC}">
      <dsp:nvSpPr>
        <dsp:cNvPr id="0" name=""/>
        <dsp:cNvSpPr/>
      </dsp:nvSpPr>
      <dsp:spPr>
        <a:xfrm>
          <a:off x="5344917" y="147032"/>
          <a:ext cx="3024336" cy="1555376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Prefects/Head Students</a:t>
          </a:r>
          <a:endParaRPr lang="zh-CN" alt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 Captain of football /basketball team</a:t>
          </a:r>
          <a:endParaRPr lang="zh-CN" alt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Fund and lead a club or society </a:t>
          </a:r>
        </a:p>
      </dsp:txBody>
      <dsp:txXfrm>
        <a:off x="5344917" y="147032"/>
        <a:ext cx="3024336" cy="1555376"/>
      </dsp:txXfrm>
    </dsp:sp>
    <dsp:sp modelId="{F898D650-C231-4348-9766-3EEAF6B3F166}">
      <dsp:nvSpPr>
        <dsp:cNvPr id="0" name=""/>
        <dsp:cNvSpPr/>
      </dsp:nvSpPr>
      <dsp:spPr>
        <a:xfrm>
          <a:off x="5616624" y="1698784"/>
          <a:ext cx="3024336" cy="1555370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9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800" kern="1200" dirty="0"/>
        </a:p>
      </dsp:txBody>
      <dsp:txXfrm>
        <a:off x="5616624" y="1698784"/>
        <a:ext cx="3024336" cy="1555370"/>
      </dsp:txXfrm>
    </dsp:sp>
    <dsp:sp modelId="{7A6F97D0-7690-4E0A-821B-B946E897F7E0}">
      <dsp:nvSpPr>
        <dsp:cNvPr id="0" name=""/>
        <dsp:cNvSpPr/>
      </dsp:nvSpPr>
      <dsp:spPr>
        <a:xfrm>
          <a:off x="5506265" y="2896342"/>
          <a:ext cx="3024336" cy="1555371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800" kern="1200" dirty="0"/>
            <a:t>Volunteer activities</a:t>
          </a:r>
          <a:endParaRPr lang="zh-CN" altLang="en-US" sz="1800" kern="1200" dirty="0"/>
        </a:p>
      </dsp:txBody>
      <dsp:txXfrm>
        <a:off x="5506265" y="2896342"/>
        <a:ext cx="3024336" cy="15553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#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nodeHorzAlign" val="l"/>
          <dgm:param type="horzAlign" val="l"/>
        </dgm:alg>
      </dgm:if>
      <dgm:else name="Name2">
        <dgm:alg type="lin">
          <dgm:param type="linDir" val="fromT"/>
          <dgm:param type="vertAlign" val="mid"/>
          <dgm:param type="nodeHorzAlign" val="r"/>
          <dgm:param type="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nodeHorzAlign" val="l"/>
              <dgm:param type="horzAlign" val="l"/>
            </dgm:alg>
          </dgm:if>
          <dgm:else name="Name6">
            <dgm:alg type="lin">
              <dgm:param type="linDir" val="fromR"/>
              <dgm:param type="nodeHorzAlign" val="r"/>
              <dgm:param type="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#1">
  <dgm:title val=""/>
  <dgm:desc val=""/>
  <dgm:catLst>
    <dgm:cat type="simple" pri="102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2A58AA-E850-4755-A09B-A9FCF21362B2}" type="datetimeFigureOut">
              <a:rPr lang="zh-CN" altLang="en-US" smtClean="0"/>
              <a:t>2025/2/19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B82125-60B1-4FBC-9E0F-683138877C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49296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1005202" y="2171699"/>
            <a:ext cx="10354627" cy="4493895"/>
          </a:xfrm>
          <a:custGeom>
            <a:avLst/>
            <a:gdLst/>
            <a:ahLst/>
            <a:cxnLst/>
            <a:rect l="l" t="t" r="r" b="b"/>
            <a:pathLst>
              <a:path w="13806169" h="5991859">
                <a:moveTo>
                  <a:pt x="5199380" y="194741"/>
                </a:moveTo>
                <a:lnTo>
                  <a:pt x="5194236" y="150088"/>
                </a:lnTo>
                <a:lnTo>
                  <a:pt x="5179580" y="109093"/>
                </a:lnTo>
                <a:lnTo>
                  <a:pt x="5156593" y="72936"/>
                </a:lnTo>
                <a:lnTo>
                  <a:pt x="5126444" y="42786"/>
                </a:lnTo>
                <a:lnTo>
                  <a:pt x="5090287" y="19799"/>
                </a:lnTo>
                <a:lnTo>
                  <a:pt x="5049291" y="5143"/>
                </a:lnTo>
                <a:lnTo>
                  <a:pt x="5004651" y="0"/>
                </a:lnTo>
                <a:lnTo>
                  <a:pt x="194729" y="0"/>
                </a:lnTo>
                <a:lnTo>
                  <a:pt x="150075" y="5143"/>
                </a:lnTo>
                <a:lnTo>
                  <a:pt x="109093" y="19799"/>
                </a:lnTo>
                <a:lnTo>
                  <a:pt x="72936" y="42786"/>
                </a:lnTo>
                <a:lnTo>
                  <a:pt x="42773" y="72936"/>
                </a:lnTo>
                <a:lnTo>
                  <a:pt x="19786" y="109093"/>
                </a:lnTo>
                <a:lnTo>
                  <a:pt x="5143" y="150088"/>
                </a:lnTo>
                <a:lnTo>
                  <a:pt x="0" y="194741"/>
                </a:lnTo>
                <a:lnTo>
                  <a:pt x="0" y="5797131"/>
                </a:lnTo>
                <a:lnTo>
                  <a:pt x="5143" y="5841784"/>
                </a:lnTo>
                <a:lnTo>
                  <a:pt x="19786" y="5882779"/>
                </a:lnTo>
                <a:lnTo>
                  <a:pt x="42773" y="5918936"/>
                </a:lnTo>
                <a:lnTo>
                  <a:pt x="72936" y="5949086"/>
                </a:lnTo>
                <a:lnTo>
                  <a:pt x="109093" y="5972073"/>
                </a:lnTo>
                <a:lnTo>
                  <a:pt x="150075" y="5986729"/>
                </a:lnTo>
                <a:lnTo>
                  <a:pt x="194729" y="5991860"/>
                </a:lnTo>
                <a:lnTo>
                  <a:pt x="5004651" y="5991860"/>
                </a:lnTo>
                <a:lnTo>
                  <a:pt x="5049291" y="5986729"/>
                </a:lnTo>
                <a:lnTo>
                  <a:pt x="5090287" y="5972073"/>
                </a:lnTo>
                <a:lnTo>
                  <a:pt x="5126444" y="5949086"/>
                </a:lnTo>
                <a:lnTo>
                  <a:pt x="5156593" y="5918936"/>
                </a:lnTo>
                <a:lnTo>
                  <a:pt x="5179580" y="5882779"/>
                </a:lnTo>
                <a:lnTo>
                  <a:pt x="5194236" y="5841784"/>
                </a:lnTo>
                <a:lnTo>
                  <a:pt x="5199380" y="5797131"/>
                </a:lnTo>
                <a:lnTo>
                  <a:pt x="5199380" y="194741"/>
                </a:lnTo>
                <a:close/>
              </a:path>
              <a:path w="13806169" h="5991859">
                <a:moveTo>
                  <a:pt x="13805751" y="221830"/>
                </a:moveTo>
                <a:lnTo>
                  <a:pt x="13801230" y="177139"/>
                </a:lnTo>
                <a:lnTo>
                  <a:pt x="13788301" y="135509"/>
                </a:lnTo>
                <a:lnTo>
                  <a:pt x="13767842" y="97828"/>
                </a:lnTo>
                <a:lnTo>
                  <a:pt x="13740752" y="64998"/>
                </a:lnTo>
                <a:lnTo>
                  <a:pt x="13707910" y="37909"/>
                </a:lnTo>
                <a:lnTo>
                  <a:pt x="13670229" y="17449"/>
                </a:lnTo>
                <a:lnTo>
                  <a:pt x="13628599" y="4521"/>
                </a:lnTo>
                <a:lnTo>
                  <a:pt x="13583920" y="0"/>
                </a:lnTo>
                <a:lnTo>
                  <a:pt x="7197509" y="0"/>
                </a:lnTo>
                <a:lnTo>
                  <a:pt x="7152818" y="4521"/>
                </a:lnTo>
                <a:lnTo>
                  <a:pt x="7111187" y="17449"/>
                </a:lnTo>
                <a:lnTo>
                  <a:pt x="7073506" y="37909"/>
                </a:lnTo>
                <a:lnTo>
                  <a:pt x="7040677" y="64998"/>
                </a:lnTo>
                <a:lnTo>
                  <a:pt x="7013588" y="97828"/>
                </a:lnTo>
                <a:lnTo>
                  <a:pt x="6993128" y="135509"/>
                </a:lnTo>
                <a:lnTo>
                  <a:pt x="6980199" y="177139"/>
                </a:lnTo>
                <a:lnTo>
                  <a:pt x="6975691" y="221830"/>
                </a:lnTo>
                <a:lnTo>
                  <a:pt x="6975691" y="5704840"/>
                </a:lnTo>
                <a:lnTo>
                  <a:pt x="6980199" y="5749531"/>
                </a:lnTo>
                <a:lnTo>
                  <a:pt x="6993128" y="5791162"/>
                </a:lnTo>
                <a:lnTo>
                  <a:pt x="7013588" y="5828843"/>
                </a:lnTo>
                <a:lnTo>
                  <a:pt x="7040677" y="5861685"/>
                </a:lnTo>
                <a:lnTo>
                  <a:pt x="7073506" y="5888774"/>
                </a:lnTo>
                <a:lnTo>
                  <a:pt x="7111187" y="5909234"/>
                </a:lnTo>
                <a:lnTo>
                  <a:pt x="7152818" y="5922162"/>
                </a:lnTo>
                <a:lnTo>
                  <a:pt x="7197509" y="5926671"/>
                </a:lnTo>
                <a:lnTo>
                  <a:pt x="13583920" y="5926671"/>
                </a:lnTo>
                <a:lnTo>
                  <a:pt x="13628599" y="5922162"/>
                </a:lnTo>
                <a:lnTo>
                  <a:pt x="13670229" y="5909234"/>
                </a:lnTo>
                <a:lnTo>
                  <a:pt x="13707910" y="5888774"/>
                </a:lnTo>
                <a:lnTo>
                  <a:pt x="13740752" y="5861685"/>
                </a:lnTo>
                <a:lnTo>
                  <a:pt x="13767842" y="5828843"/>
                </a:lnTo>
                <a:lnTo>
                  <a:pt x="13788301" y="5791162"/>
                </a:lnTo>
                <a:lnTo>
                  <a:pt x="13801230" y="5749531"/>
                </a:lnTo>
                <a:lnTo>
                  <a:pt x="13805751" y="5704840"/>
                </a:lnTo>
                <a:lnTo>
                  <a:pt x="13805751" y="221830"/>
                </a:lnTo>
                <a:close/>
              </a:path>
            </a:pathLst>
          </a:custGeom>
          <a:solidFill>
            <a:srgbClr val="7030A0">
              <a:alpha val="25099"/>
            </a:srgbClr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8" name="bg object 18"/>
          <p:cNvSpPr/>
          <p:nvPr/>
        </p:nvSpPr>
        <p:spPr>
          <a:xfrm>
            <a:off x="569750" y="929643"/>
            <a:ext cx="310515" cy="525304"/>
          </a:xfrm>
          <a:custGeom>
            <a:avLst/>
            <a:gdLst/>
            <a:ahLst/>
            <a:cxnLst/>
            <a:rect l="l" t="t" r="r" b="b"/>
            <a:pathLst>
              <a:path w="414019" h="700405">
                <a:moveTo>
                  <a:pt x="414019" y="0"/>
                </a:moveTo>
                <a:lnTo>
                  <a:pt x="0" y="0"/>
                </a:lnTo>
                <a:lnTo>
                  <a:pt x="0" y="700193"/>
                </a:lnTo>
                <a:lnTo>
                  <a:pt x="414019" y="700193"/>
                </a:lnTo>
                <a:lnTo>
                  <a:pt x="414019" y="0"/>
                </a:lnTo>
                <a:close/>
              </a:path>
            </a:pathLst>
          </a:custGeom>
          <a:solidFill>
            <a:srgbClr val="D3AC6E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19" name="bg object 19"/>
          <p:cNvSpPr/>
          <p:nvPr/>
        </p:nvSpPr>
        <p:spPr>
          <a:xfrm>
            <a:off x="880150" y="839470"/>
            <a:ext cx="70961" cy="615314"/>
          </a:xfrm>
          <a:custGeom>
            <a:avLst/>
            <a:gdLst/>
            <a:ahLst/>
            <a:cxnLst/>
            <a:rect l="l" t="t" r="r" b="b"/>
            <a:pathLst>
              <a:path w="94615" h="820419">
                <a:moveTo>
                  <a:pt x="94134" y="0"/>
                </a:moveTo>
                <a:lnTo>
                  <a:pt x="0" y="112819"/>
                </a:lnTo>
                <a:lnTo>
                  <a:pt x="0" y="820420"/>
                </a:lnTo>
                <a:lnTo>
                  <a:pt x="94134" y="679396"/>
                </a:lnTo>
                <a:lnTo>
                  <a:pt x="94134" y="0"/>
                </a:lnTo>
                <a:close/>
              </a:path>
            </a:pathLst>
          </a:custGeom>
          <a:solidFill>
            <a:srgbClr val="DDBF8F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0" name="bg object 20"/>
          <p:cNvSpPr/>
          <p:nvPr/>
        </p:nvSpPr>
        <p:spPr>
          <a:xfrm>
            <a:off x="569595" y="845028"/>
            <a:ext cx="384334" cy="85248"/>
          </a:xfrm>
          <a:custGeom>
            <a:avLst/>
            <a:gdLst/>
            <a:ahLst/>
            <a:cxnLst/>
            <a:rect l="l" t="t" r="r" b="b"/>
            <a:pathLst>
              <a:path w="512444" h="113665">
                <a:moveTo>
                  <a:pt x="512232" y="0"/>
                </a:moveTo>
                <a:lnTo>
                  <a:pt x="117012" y="3890"/>
                </a:lnTo>
                <a:lnTo>
                  <a:pt x="0" y="113162"/>
                </a:lnTo>
                <a:lnTo>
                  <a:pt x="411537" y="112817"/>
                </a:lnTo>
                <a:lnTo>
                  <a:pt x="512232" y="0"/>
                </a:lnTo>
                <a:close/>
              </a:path>
            </a:pathLst>
          </a:custGeom>
          <a:solidFill>
            <a:srgbClr val="CEA460"/>
          </a:solidFill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1" name="bg object 21"/>
          <p:cNvSpPr/>
          <p:nvPr/>
        </p:nvSpPr>
        <p:spPr>
          <a:xfrm>
            <a:off x="1005204" y="1447800"/>
            <a:ext cx="4792504" cy="7144"/>
          </a:xfrm>
          <a:custGeom>
            <a:avLst/>
            <a:gdLst/>
            <a:ahLst/>
            <a:cxnLst/>
            <a:rect l="l" t="t" r="r" b="b"/>
            <a:pathLst>
              <a:path w="6390005" h="9525">
                <a:moveTo>
                  <a:pt x="0" y="9313"/>
                </a:moveTo>
                <a:lnTo>
                  <a:pt x="6389793" y="0"/>
                </a:lnTo>
              </a:path>
            </a:pathLst>
          </a:custGeom>
          <a:ln w="12700">
            <a:solidFill>
              <a:srgbClr val="A6A6A6"/>
            </a:solidFill>
          </a:ln>
        </p:spPr>
        <p:txBody>
          <a:bodyPr wrap="square" lIns="0" tIns="0" rIns="0" bIns="0" rtlCol="0"/>
          <a:lstStyle/>
          <a:p>
            <a:endParaRPr sz="1350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1596" y="105409"/>
            <a:ext cx="12028806" cy="490584"/>
          </a:xfrm>
        </p:spPr>
        <p:txBody>
          <a:bodyPr lIns="0" tIns="0" rIns="0" bIns="0"/>
          <a:lstStyle>
            <a:lvl1pPr>
              <a:defRPr sz="3190" b="0" i="0">
                <a:solidFill>
                  <a:schemeClr val="bg1"/>
                </a:solidFill>
                <a:latin typeface="苹方 特粗"/>
                <a:cs typeface="苹方 特粗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362" cy="6858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1596" y="105409"/>
            <a:ext cx="12028806" cy="490584"/>
          </a:xfrm>
        </p:spPr>
        <p:txBody>
          <a:bodyPr lIns="0" tIns="0" rIns="0" bIns="0"/>
          <a:lstStyle>
            <a:lvl1pPr>
              <a:defRPr sz="3190" b="0" i="0">
                <a:solidFill>
                  <a:schemeClr val="bg1"/>
                </a:solidFill>
                <a:latin typeface="苹方 特粗"/>
                <a:cs typeface="苹方 特粗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2025/2/19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5" name="组合 4"/>
          <p:cNvGrpSpPr/>
          <p:nvPr userDrawn="1"/>
        </p:nvGrpSpPr>
        <p:grpSpPr>
          <a:xfrm rot="20932037" flipH="1">
            <a:off x="10437887" y="5321909"/>
            <a:ext cx="1804027" cy="1603342"/>
            <a:chOff x="176073" y="436443"/>
            <a:chExt cx="3814267" cy="3954252"/>
          </a:xfrm>
        </p:grpSpPr>
        <p:sp>
          <p:nvSpPr>
            <p:cNvPr id="6" name="等腰三角形 5"/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-122"/>
                <a:ea typeface="微软雅黑" charset="-122"/>
                <a:cs typeface="+mn-ea"/>
                <a:sym typeface="+mn-lt"/>
              </a:endParaRPr>
            </a:p>
          </p:txBody>
        </p:sp>
        <p:sp>
          <p:nvSpPr>
            <p:cNvPr id="7" name="等腰三角形 6"/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-122"/>
                <a:ea typeface="微软雅黑" charset="-122"/>
                <a:cs typeface="+mn-ea"/>
                <a:sym typeface="+mn-lt"/>
              </a:endParaRPr>
            </a:p>
          </p:txBody>
        </p:sp>
        <p:sp>
          <p:nvSpPr>
            <p:cNvPr id="8" name="等腰三角形 7"/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-122"/>
                <a:ea typeface="微软雅黑" charset="-122"/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 userDrawn="1"/>
        </p:nvGrpSpPr>
        <p:grpSpPr>
          <a:xfrm rot="667963">
            <a:off x="108807" y="165330"/>
            <a:ext cx="1804027" cy="1603342"/>
            <a:chOff x="176073" y="436443"/>
            <a:chExt cx="3814267" cy="3954252"/>
          </a:xfrm>
        </p:grpSpPr>
        <p:sp>
          <p:nvSpPr>
            <p:cNvPr id="10" name="等腰三角形 9"/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-122"/>
                <a:ea typeface="微软雅黑" charset="-122"/>
                <a:cs typeface="+mn-ea"/>
                <a:sym typeface="+mn-lt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-122"/>
                <a:ea typeface="微软雅黑" charset="-122"/>
                <a:cs typeface="+mn-ea"/>
                <a:sym typeface="+mn-lt"/>
              </a:endParaRPr>
            </a:p>
          </p:txBody>
        </p:sp>
        <p:sp>
          <p:nvSpPr>
            <p:cNvPr id="12" name="等腰三角形 11"/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-122"/>
                <a:ea typeface="微软雅黑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1" i="0">
                <a:solidFill>
                  <a:srgbClr val="6CADCE"/>
                </a:solidFill>
                <a:latin typeface="微软雅黑"/>
                <a:cs typeface="微软雅黑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rgbClr val="275C76"/>
                </a:solidFill>
                <a:latin typeface="微软雅黑"/>
                <a:cs typeface="微软雅黑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1" i="0">
                <a:solidFill>
                  <a:srgbClr val="6CADCE"/>
                </a:solidFill>
                <a:latin typeface="微软雅黑"/>
                <a:cs typeface="微软雅黑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911353" y="1484630"/>
            <a:ext cx="3498084" cy="317881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1" i="0">
                <a:solidFill>
                  <a:srgbClr val="6CADCE"/>
                </a:solidFill>
                <a:latin typeface="微软雅黑"/>
                <a:cs typeface="微软雅黑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2025/2/19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2025/2/19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5" name="组合 4"/>
          <p:cNvGrpSpPr/>
          <p:nvPr userDrawn="1"/>
        </p:nvGrpSpPr>
        <p:grpSpPr>
          <a:xfrm rot="20932037" flipH="1">
            <a:off x="10437887" y="5321909"/>
            <a:ext cx="1804027" cy="1603342"/>
            <a:chOff x="176073" y="436443"/>
            <a:chExt cx="3814267" cy="3954252"/>
          </a:xfrm>
        </p:grpSpPr>
        <p:sp>
          <p:nvSpPr>
            <p:cNvPr id="6" name="等腰三角形 5"/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-122"/>
                <a:ea typeface="微软雅黑" charset="-122"/>
                <a:cs typeface="+mn-ea"/>
                <a:sym typeface="+mn-lt"/>
              </a:endParaRPr>
            </a:p>
          </p:txBody>
        </p:sp>
        <p:sp>
          <p:nvSpPr>
            <p:cNvPr id="7" name="等腰三角形 6"/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-122"/>
                <a:ea typeface="微软雅黑" charset="-122"/>
                <a:cs typeface="+mn-ea"/>
                <a:sym typeface="+mn-lt"/>
              </a:endParaRPr>
            </a:p>
          </p:txBody>
        </p:sp>
        <p:sp>
          <p:nvSpPr>
            <p:cNvPr id="8" name="等腰三角形 7"/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-122"/>
                <a:ea typeface="微软雅黑" charset="-122"/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 userDrawn="1"/>
        </p:nvGrpSpPr>
        <p:grpSpPr>
          <a:xfrm rot="667963">
            <a:off x="108807" y="165330"/>
            <a:ext cx="1804027" cy="1603342"/>
            <a:chOff x="176073" y="436443"/>
            <a:chExt cx="3814267" cy="3954252"/>
          </a:xfrm>
        </p:grpSpPr>
        <p:sp>
          <p:nvSpPr>
            <p:cNvPr id="10" name="等腰三角形 9"/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-122"/>
                <a:ea typeface="微软雅黑" charset="-122"/>
                <a:cs typeface="+mn-ea"/>
                <a:sym typeface="+mn-lt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-122"/>
                <a:ea typeface="微软雅黑" charset="-122"/>
                <a:cs typeface="+mn-ea"/>
                <a:sym typeface="+mn-lt"/>
              </a:endParaRPr>
            </a:p>
          </p:txBody>
        </p:sp>
        <p:sp>
          <p:nvSpPr>
            <p:cNvPr id="12" name="等腰三角形 11"/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-122"/>
                <a:ea typeface="微软雅黑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6540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362" cy="775378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1596" y="105409"/>
            <a:ext cx="12028806" cy="490584"/>
          </a:xfrm>
        </p:spPr>
        <p:txBody>
          <a:bodyPr lIns="0" tIns="0" rIns="0" bIns="0"/>
          <a:lstStyle>
            <a:lvl1pPr>
              <a:defRPr sz="3190" b="0" i="0">
                <a:solidFill>
                  <a:schemeClr val="bg1"/>
                </a:solidFill>
                <a:latin typeface="苹方 特粗"/>
                <a:cs typeface="苹方 特粗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401445" y="2640329"/>
            <a:ext cx="9389109" cy="8483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400" b="1" i="0">
                <a:solidFill>
                  <a:srgbClr val="6CADCE"/>
                </a:solidFill>
                <a:latin typeface="微软雅黑"/>
                <a:cs typeface="微软雅黑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34315" y="1224279"/>
            <a:ext cx="11723369" cy="46297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rgbClr val="275C76"/>
                </a:solidFill>
                <a:latin typeface="微软雅黑"/>
                <a:cs typeface="微软雅黑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1596" y="105409"/>
            <a:ext cx="12028806" cy="6540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250" b="0" i="0">
                <a:solidFill>
                  <a:schemeClr val="bg1"/>
                </a:solidFill>
                <a:latin typeface="苹方 特粗"/>
                <a:cs typeface="苹方 特粗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82955" y="1744980"/>
            <a:ext cx="10709433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342900">
        <a:defRPr>
          <a:latin typeface="+mn-lt"/>
          <a:ea typeface="+mn-ea"/>
          <a:cs typeface="+mn-cs"/>
        </a:defRPr>
      </a:lvl2pPr>
      <a:lvl3pPr marL="685800">
        <a:defRPr>
          <a:latin typeface="+mn-lt"/>
          <a:ea typeface="+mn-ea"/>
          <a:cs typeface="+mn-cs"/>
        </a:defRPr>
      </a:lvl3pPr>
      <a:lvl4pPr marL="1028700">
        <a:defRPr>
          <a:latin typeface="+mn-lt"/>
          <a:ea typeface="+mn-ea"/>
          <a:cs typeface="+mn-cs"/>
        </a:defRPr>
      </a:lvl4pPr>
      <a:lvl5pPr marL="1371600">
        <a:defRPr>
          <a:latin typeface="+mn-lt"/>
          <a:ea typeface="+mn-ea"/>
          <a:cs typeface="+mn-cs"/>
        </a:defRPr>
      </a:lvl5pPr>
      <a:lvl6pPr marL="1714500">
        <a:defRPr>
          <a:latin typeface="+mn-lt"/>
          <a:ea typeface="+mn-ea"/>
          <a:cs typeface="+mn-cs"/>
        </a:defRPr>
      </a:lvl6pPr>
      <a:lvl7pPr marL="2057400">
        <a:defRPr>
          <a:latin typeface="+mn-lt"/>
          <a:ea typeface="+mn-ea"/>
          <a:cs typeface="+mn-cs"/>
        </a:defRPr>
      </a:lvl7pPr>
      <a:lvl8pPr marL="2400300">
        <a:defRPr>
          <a:latin typeface="+mn-lt"/>
          <a:ea typeface="+mn-ea"/>
          <a:cs typeface="+mn-cs"/>
        </a:defRPr>
      </a:lvl8pPr>
      <a:lvl9pPr marL="27432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342900">
        <a:defRPr>
          <a:latin typeface="+mn-lt"/>
          <a:ea typeface="+mn-ea"/>
          <a:cs typeface="+mn-cs"/>
        </a:defRPr>
      </a:lvl2pPr>
      <a:lvl3pPr marL="685800">
        <a:defRPr>
          <a:latin typeface="+mn-lt"/>
          <a:ea typeface="+mn-ea"/>
          <a:cs typeface="+mn-cs"/>
        </a:defRPr>
      </a:lvl3pPr>
      <a:lvl4pPr marL="1028700">
        <a:defRPr>
          <a:latin typeface="+mn-lt"/>
          <a:ea typeface="+mn-ea"/>
          <a:cs typeface="+mn-cs"/>
        </a:defRPr>
      </a:lvl4pPr>
      <a:lvl5pPr marL="1371600">
        <a:defRPr>
          <a:latin typeface="+mn-lt"/>
          <a:ea typeface="+mn-ea"/>
          <a:cs typeface="+mn-cs"/>
        </a:defRPr>
      </a:lvl5pPr>
      <a:lvl6pPr marL="1714500">
        <a:defRPr>
          <a:latin typeface="+mn-lt"/>
          <a:ea typeface="+mn-ea"/>
          <a:cs typeface="+mn-cs"/>
        </a:defRPr>
      </a:lvl6pPr>
      <a:lvl7pPr marL="2057400">
        <a:defRPr>
          <a:latin typeface="+mn-lt"/>
          <a:ea typeface="+mn-ea"/>
          <a:cs typeface="+mn-cs"/>
        </a:defRPr>
      </a:lvl7pPr>
      <a:lvl8pPr marL="2400300">
        <a:defRPr>
          <a:latin typeface="+mn-lt"/>
          <a:ea typeface="+mn-ea"/>
          <a:cs typeface="+mn-cs"/>
        </a:defRPr>
      </a:lvl8pPr>
      <a:lvl9pPr marL="27432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/>
          <p:cNvGrpSpPr/>
          <p:nvPr/>
        </p:nvGrpSpPr>
        <p:grpSpPr>
          <a:xfrm>
            <a:off x="-1" y="0"/>
            <a:ext cx="5172501" cy="6567985"/>
            <a:chOff x="-1" y="0"/>
            <a:chExt cx="5172501" cy="6567985"/>
          </a:xfrm>
        </p:grpSpPr>
        <p:sp>
          <p:nvSpPr>
            <p:cNvPr id="7" name="等腰三角形 6"/>
            <p:cNvSpPr/>
            <p:nvPr/>
          </p:nvSpPr>
          <p:spPr>
            <a:xfrm rot="5400000">
              <a:off x="2005082" y="3991971"/>
              <a:ext cx="2768221" cy="2383806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-122"/>
                <a:ea typeface="微软雅黑" charset="-122"/>
                <a:cs typeface="+mn-ea"/>
                <a:sym typeface="+mn-lt"/>
              </a:endParaRPr>
            </a:p>
          </p:txBody>
        </p:sp>
        <p:sp>
          <p:nvSpPr>
            <p:cNvPr id="4" name="等腰三角形 3"/>
            <p:cNvSpPr/>
            <p:nvPr/>
          </p:nvSpPr>
          <p:spPr>
            <a:xfrm rot="5400000">
              <a:off x="-552735" y="842749"/>
              <a:ext cx="6277970" cy="5172501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-122"/>
                <a:ea typeface="微软雅黑" charset="-122"/>
                <a:cs typeface="+mn-ea"/>
                <a:sym typeface="+mn-lt"/>
              </a:endParaRPr>
            </a:p>
          </p:txBody>
        </p:sp>
        <p:sp>
          <p:nvSpPr>
            <p:cNvPr id="5" name="等腰三角形 4"/>
            <p:cNvSpPr/>
            <p:nvPr/>
          </p:nvSpPr>
          <p:spPr>
            <a:xfrm rot="5400000">
              <a:off x="1621240" y="429336"/>
              <a:ext cx="2273490" cy="1994846"/>
            </a:xfrm>
            <a:prstGeom prst="triangle">
              <a:avLst/>
            </a:prstGeom>
            <a:solidFill>
              <a:srgbClr val="DD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-122"/>
                <a:ea typeface="微软雅黑" charset="-122"/>
                <a:cs typeface="+mn-ea"/>
                <a:sym typeface="+mn-lt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5400000">
              <a:off x="3417627" y="59143"/>
              <a:ext cx="1105469" cy="987184"/>
            </a:xfrm>
            <a:prstGeom prst="triangl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-122"/>
                <a:ea typeface="微软雅黑" charset="-122"/>
                <a:cs typeface="+mn-ea"/>
                <a:sym typeface="+mn-lt"/>
              </a:endParaRPr>
            </a:p>
          </p:txBody>
        </p:sp>
        <p:sp>
          <p:nvSpPr>
            <p:cNvPr id="8" name="等腰三角形 7"/>
            <p:cNvSpPr/>
            <p:nvPr/>
          </p:nvSpPr>
          <p:spPr>
            <a:xfrm rot="5400000">
              <a:off x="1053149" y="5243017"/>
              <a:ext cx="1105469" cy="987184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-122"/>
                <a:ea typeface="微软雅黑" charset="-122"/>
                <a:cs typeface="+mn-ea"/>
                <a:sym typeface="+mn-lt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5984369" y="1974003"/>
            <a:ext cx="3062605" cy="14763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901065">
              <a:defRPr/>
            </a:pPr>
            <a:r>
              <a:rPr lang="en-US" altLang="zh-CN" sz="5400" b="1" dirty="0">
                <a:solidFill>
                  <a:srgbClr val="44546A"/>
                </a:solidFill>
                <a:latin typeface="方正粗黑宋简体" panose="02000000000000000000" charset="-122"/>
                <a:ea typeface="方正粗黑宋简体" panose="02000000000000000000" charset="-122"/>
                <a:cs typeface="+mn-ea"/>
                <a:sym typeface="+mn-lt"/>
              </a:rPr>
              <a:t>IB </a:t>
            </a:r>
            <a:r>
              <a:rPr lang="zh-CN" altLang="en-US" sz="5400" b="1" dirty="0">
                <a:solidFill>
                  <a:srgbClr val="44546A"/>
                </a:solidFill>
                <a:latin typeface="方正粗黑宋简体" panose="02000000000000000000" charset="-122"/>
                <a:ea typeface="方正粗黑宋简体" panose="02000000000000000000" charset="-122"/>
                <a:cs typeface="+mn-ea"/>
                <a:sym typeface="+mn-lt"/>
              </a:rPr>
              <a:t>家长会</a:t>
            </a:r>
            <a:endParaRPr lang="en-US" altLang="zh-CN" sz="5400" b="1" dirty="0">
              <a:solidFill>
                <a:srgbClr val="44546A"/>
              </a:solidFill>
              <a:latin typeface="方正粗黑宋简体" panose="02000000000000000000" charset="-122"/>
              <a:ea typeface="方正粗黑宋简体" panose="02000000000000000000" charset="-122"/>
              <a:cs typeface="+mn-ea"/>
              <a:sym typeface="+mn-lt"/>
            </a:endParaRPr>
          </a:p>
          <a:p>
            <a:pPr defTabSz="901065">
              <a:defRPr/>
            </a:pPr>
            <a:r>
              <a:rPr lang="en-US" altLang="zh-CN" sz="3600" b="1" dirty="0">
                <a:solidFill>
                  <a:srgbClr val="44546A"/>
                </a:solidFill>
                <a:latin typeface="方正粗黑宋简体" panose="02000000000000000000" charset="-122"/>
                <a:ea typeface="方正粗黑宋简体" panose="02000000000000000000" charset="-122"/>
                <a:cs typeface="+mn-ea"/>
                <a:sym typeface="+mn-lt"/>
              </a:rPr>
              <a:t>    —</a:t>
            </a:r>
            <a:r>
              <a:rPr lang="zh-CN" altLang="en-US" sz="3600" b="1" dirty="0">
                <a:solidFill>
                  <a:srgbClr val="44546A"/>
                </a:solidFill>
                <a:latin typeface="方正粗黑宋简体" panose="02000000000000000000" charset="-122"/>
                <a:ea typeface="方正粗黑宋简体" panose="02000000000000000000" charset="-122"/>
                <a:cs typeface="+mn-ea"/>
                <a:sym typeface="+mn-lt"/>
              </a:rPr>
              <a:t>升学指导</a:t>
            </a:r>
            <a:endParaRPr lang="zh-CN" altLang="zh-CN" sz="3600" b="1" dirty="0">
              <a:solidFill>
                <a:srgbClr val="44546A"/>
              </a:solidFill>
              <a:latin typeface="方正粗黑宋简体" panose="02000000000000000000" charset="-122"/>
              <a:ea typeface="方正粗黑宋简体" panose="02000000000000000000" charset="-122"/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618898" y="5183874"/>
            <a:ext cx="3228149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b="1" spc="133" dirty="0">
                <a:solidFill>
                  <a:srgbClr val="44546A"/>
                </a:solidFill>
                <a:latin typeface="微软雅黑" charset="-122"/>
                <a:ea typeface="微软雅黑" charset="-122"/>
                <a:cs typeface="Aa语文老师的字" panose="02010600010101010101" charset="-122"/>
              </a:rPr>
              <a:t>2025.02.20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>
            <a:extLst>
              <a:ext uri="{FF2B5EF4-FFF2-40B4-BE49-F238E27FC236}">
                <a16:creationId xmlns:a16="http://schemas.microsoft.com/office/drawing/2014/main" id="{CD58CC11-C03A-4657-B27B-EB26E8F54F4B}"/>
              </a:ext>
            </a:extLst>
          </p:cNvPr>
          <p:cNvSpPr txBox="1"/>
          <p:nvPr/>
        </p:nvSpPr>
        <p:spPr>
          <a:xfrm>
            <a:off x="175707" y="284190"/>
            <a:ext cx="11773838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3200" b="1" spc="6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申请美国大学要求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1F8E0B7-4694-4CD9-A3C8-1F07CAA9DAB2}"/>
              </a:ext>
            </a:extLst>
          </p:cNvPr>
          <p:cNvGrpSpPr/>
          <p:nvPr/>
        </p:nvGrpSpPr>
        <p:grpSpPr>
          <a:xfrm>
            <a:off x="660400" y="1752600"/>
            <a:ext cx="10858500" cy="3753597"/>
            <a:chOff x="660400" y="2380502"/>
            <a:chExt cx="10858500" cy="3753597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3C945034-499D-40C6-BFB1-FF1CDF3B03B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60400" y="2380502"/>
              <a:ext cx="3392673" cy="3753597"/>
              <a:chOff x="3333750" y="3040083"/>
              <a:chExt cx="5886450" cy="1741786"/>
            </a:xfrm>
          </p:grpSpPr>
          <p:sp>
            <p:nvSpPr>
              <p:cNvPr id="37" name="ComponentBackground1">
                <a:extLst>
                  <a:ext uri="{FF2B5EF4-FFF2-40B4-BE49-F238E27FC236}">
                    <a16:creationId xmlns:a16="http://schemas.microsoft.com/office/drawing/2014/main" id="{18F6A5FA-D8AF-48F6-BF15-EBC6EC1E11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33750" y="3040083"/>
                <a:ext cx="5886450" cy="1741786"/>
              </a:xfrm>
              <a:prstGeom prst="roundRect">
                <a:avLst>
                  <a:gd name="adj" fmla="val 9478"/>
                </a:avLst>
              </a:prstGeom>
              <a:solidFill>
                <a:schemeClr val="bg1"/>
              </a:solidFill>
              <a:ln w="12700" cap="rnd">
                <a:gradFill>
                  <a:gsLst>
                    <a:gs pos="0">
                      <a:schemeClr val="accent1">
                        <a:lumMod val="45000"/>
                        <a:lumOff val="55000"/>
                      </a:schemeClr>
                    </a:gs>
                    <a:gs pos="5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2700000" scaled="0"/>
                </a:gradFill>
                <a:prstDash val="solid"/>
                <a:round/>
              </a:ln>
              <a:effectLst>
                <a:outerShdw blurRad="254000" dist="127000" algn="ctr" rotWithShape="0">
                  <a:schemeClr val="accent1"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normAutofit/>
              </a:bodyPr>
              <a:lstStyle/>
              <a:p>
                <a:pPr algn="r"/>
                <a:endParaRPr lang="zh-CN" altLang="en-US" b="1">
                  <a:solidFill>
                    <a:schemeClr val="accent1"/>
                  </a:solidFill>
                  <a:sym typeface="Arial" panose="020B0604020202020204" pitchFamily="34" charset="0"/>
                </a:endParaRPr>
              </a:p>
            </p:txBody>
          </p:sp>
          <p:sp>
            <p:nvSpPr>
              <p:cNvPr id="38" name="Bullet1">
                <a:extLst>
                  <a:ext uri="{FF2B5EF4-FFF2-40B4-BE49-F238E27FC236}">
                    <a16:creationId xmlns:a16="http://schemas.microsoft.com/office/drawing/2014/main" id="{4ABCF6FC-877E-4D63-9194-3675CCA871D8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3732693" y="3755130"/>
                <a:ext cx="5153904" cy="67904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342900" indent="-342900"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da-DK" altLang="zh-CN" sz="2200" b="1" dirty="0"/>
                  <a:t>IB 38-45</a:t>
                </a:r>
              </a:p>
              <a:p>
                <a:pPr marL="342900" indent="-342900"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zh-CN" altLang="da-DK" sz="2200" b="1" dirty="0"/>
                  <a:t>雅思 </a:t>
                </a:r>
                <a:r>
                  <a:rPr lang="da-DK" altLang="zh-CN" sz="2200" b="1" dirty="0"/>
                  <a:t>7.0+ </a:t>
                </a:r>
                <a:r>
                  <a:rPr lang="en-US" altLang="zh-CN" sz="2200" b="1" dirty="0"/>
                  <a:t>,</a:t>
                </a:r>
                <a:r>
                  <a:rPr lang="zh-CN" altLang="en-US" sz="2200" b="1" dirty="0"/>
                  <a:t> </a:t>
                </a:r>
                <a:r>
                  <a:rPr lang="zh-CN" altLang="da-DK" sz="2200" b="1" dirty="0"/>
                  <a:t>托福 </a:t>
                </a:r>
                <a:r>
                  <a:rPr lang="da-DK" altLang="zh-CN" sz="2200" b="1" dirty="0"/>
                  <a:t>100-110+</a:t>
                </a:r>
              </a:p>
              <a:p>
                <a:pPr marL="342900" indent="-342900"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da-DK" altLang="zh-CN" sz="2200" b="1" dirty="0"/>
                  <a:t>SAT 1450+</a:t>
                </a:r>
              </a:p>
            </p:txBody>
          </p:sp>
          <p:sp>
            <p:nvSpPr>
              <p:cNvPr id="39" name="Number1">
                <a:extLst>
                  <a:ext uri="{FF2B5EF4-FFF2-40B4-BE49-F238E27FC236}">
                    <a16:creationId xmlns:a16="http://schemas.microsoft.com/office/drawing/2014/main" id="{CEB10087-3F4A-4997-876C-2400055EAA3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32693" y="3131007"/>
                <a:ext cx="3482312" cy="501154"/>
              </a:xfrm>
              <a:prstGeom prst="roundRect">
                <a:avLst>
                  <a:gd name="adj" fmla="val 21423"/>
                </a:avLst>
              </a:prstGeo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75000">
                    <a:schemeClr val="accent1"/>
                  </a:gs>
                </a:gsLst>
                <a:lin ang="2700000" scaled="1"/>
                <a:tileRect/>
              </a:gradFill>
              <a:ln>
                <a:noFill/>
              </a:ln>
              <a:effectLst>
                <a:outerShdw blurRad="50800" dist="50800" dir="5400000" algn="ctr" rotWithShape="0">
                  <a:schemeClr val="accent1"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kumimoji="1" lang="zh-CN" altLang="en-US" sz="30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排名</a:t>
                </a:r>
                <a:r>
                  <a:rPr kumimoji="1" lang="en-US" altLang="zh-CN" sz="30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1-30</a:t>
                </a:r>
              </a:p>
            </p:txBody>
          </p:sp>
        </p:grpSp>
        <p:grpSp>
          <p:nvGrpSpPr>
            <p:cNvPr id="29" name="组合 1">
              <a:extLst>
                <a:ext uri="{FF2B5EF4-FFF2-40B4-BE49-F238E27FC236}">
                  <a16:creationId xmlns:a16="http://schemas.microsoft.com/office/drawing/2014/main" id="{6C841161-3BAA-4BCE-AF8E-C6361605384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93314" y="2380502"/>
              <a:ext cx="3392673" cy="3753597"/>
              <a:chOff x="3333750" y="3040083"/>
              <a:chExt cx="5886450" cy="1741786"/>
            </a:xfrm>
          </p:grpSpPr>
          <p:sp>
            <p:nvSpPr>
              <p:cNvPr id="34" name="ComponentBackground2">
                <a:extLst>
                  <a:ext uri="{FF2B5EF4-FFF2-40B4-BE49-F238E27FC236}">
                    <a16:creationId xmlns:a16="http://schemas.microsoft.com/office/drawing/2014/main" id="{CEC8A28A-FAD3-4E00-9C84-91EE5B8D36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33750" y="3040083"/>
                <a:ext cx="5886450" cy="1741786"/>
              </a:xfrm>
              <a:prstGeom prst="roundRect">
                <a:avLst>
                  <a:gd name="adj" fmla="val 9478"/>
                </a:avLst>
              </a:prstGeom>
              <a:solidFill>
                <a:schemeClr val="bg1"/>
              </a:solidFill>
              <a:ln w="12700" cap="rnd">
                <a:gradFill>
                  <a:gsLst>
                    <a:gs pos="0">
                      <a:schemeClr val="accent1">
                        <a:lumMod val="45000"/>
                        <a:lumOff val="55000"/>
                      </a:schemeClr>
                    </a:gs>
                    <a:gs pos="5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2700000" scaled="0"/>
                </a:gradFill>
                <a:prstDash val="solid"/>
                <a:round/>
              </a:ln>
              <a:effectLst>
                <a:outerShdw blurRad="254000" dist="127000" algn="ctr" rotWithShape="0">
                  <a:schemeClr val="accent1"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normAutofit/>
              </a:bodyPr>
              <a:lstStyle/>
              <a:p>
                <a:pPr algn="r"/>
                <a:endParaRPr lang="zh-CN" altLang="en-US" b="1">
                  <a:solidFill>
                    <a:schemeClr val="accent1"/>
                  </a:solidFill>
                  <a:sym typeface="Arial" panose="020B0604020202020204" pitchFamily="34" charset="0"/>
                </a:endParaRPr>
              </a:p>
            </p:txBody>
          </p:sp>
          <p:sp>
            <p:nvSpPr>
              <p:cNvPr id="35" name="Bullet2">
                <a:extLst>
                  <a:ext uri="{FF2B5EF4-FFF2-40B4-BE49-F238E27FC236}">
                    <a16:creationId xmlns:a16="http://schemas.microsoft.com/office/drawing/2014/main" id="{FD3A85AE-6155-4EC7-9A37-96CA24847822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3732693" y="3755130"/>
                <a:ext cx="5153904" cy="67904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342900" indent="-342900"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da-DK" altLang="zh-CN" sz="2200" b="1" dirty="0"/>
                  <a:t>IB 35-40</a:t>
                </a:r>
              </a:p>
              <a:p>
                <a:pPr marL="342900" indent="-342900"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zh-CN" altLang="da-DK" sz="2200" b="1" dirty="0"/>
                  <a:t>雅思 </a:t>
                </a:r>
                <a:r>
                  <a:rPr lang="da-DK" altLang="zh-CN" sz="2200" b="1" dirty="0"/>
                  <a:t>6.5+ </a:t>
                </a:r>
                <a:r>
                  <a:rPr lang="en-US" altLang="zh-CN" sz="2200" b="1" dirty="0"/>
                  <a:t>, </a:t>
                </a:r>
                <a:r>
                  <a:rPr lang="zh-CN" altLang="da-DK" sz="2200" b="1" dirty="0"/>
                  <a:t>托福 </a:t>
                </a:r>
                <a:r>
                  <a:rPr lang="da-DK" altLang="zh-CN" sz="2200" b="1" dirty="0"/>
                  <a:t>90-100+</a:t>
                </a:r>
              </a:p>
              <a:p>
                <a:pPr marL="342900" indent="-342900"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da-DK" altLang="zh-CN" sz="2200" b="1" dirty="0"/>
                  <a:t>SAT 1300+</a:t>
                </a:r>
              </a:p>
            </p:txBody>
          </p:sp>
          <p:sp>
            <p:nvSpPr>
              <p:cNvPr id="36" name="Number2">
                <a:extLst>
                  <a:ext uri="{FF2B5EF4-FFF2-40B4-BE49-F238E27FC236}">
                    <a16:creationId xmlns:a16="http://schemas.microsoft.com/office/drawing/2014/main" id="{04B1AADE-C2BB-435C-B545-46BCDE5FF2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32693" y="3131007"/>
                <a:ext cx="3482312" cy="501154"/>
              </a:xfrm>
              <a:prstGeom prst="roundRect">
                <a:avLst>
                  <a:gd name="adj" fmla="val 21423"/>
                </a:avLst>
              </a:prstGeom>
              <a:gradFill flip="none" rotWithShape="1"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75000">
                    <a:schemeClr val="accent2"/>
                  </a:gs>
                </a:gsLst>
                <a:lin ang="2700000" scaled="1"/>
                <a:tileRect/>
              </a:gradFill>
              <a:ln w="12700">
                <a:noFill/>
              </a:ln>
              <a:effectLst>
                <a:outerShdw blurRad="127000" dist="63500" dir="2700000" algn="tl" rotWithShape="0">
                  <a:schemeClr val="accent2"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>
                <a:normAutofit/>
              </a:bodyPr>
              <a:lstStyle/>
              <a:p>
                <a:pPr algn="ctr"/>
                <a:r>
                  <a:rPr lang="zh-CN" altLang="en-US" sz="3000" b="1" dirty="0">
                    <a:solidFill>
                      <a:srgbClr val="FFFFFF"/>
                    </a:solidFill>
                    <a:cs typeface="+mn-ea"/>
                    <a:sym typeface="Arial" panose="020B0604020202020204" pitchFamily="34" charset="0"/>
                  </a:rPr>
                  <a:t>排名</a:t>
                </a:r>
                <a:r>
                  <a:rPr lang="en-US" altLang="zh-CN" sz="3000" b="1" dirty="0">
                    <a:solidFill>
                      <a:srgbClr val="FFFFFF"/>
                    </a:solidFill>
                    <a:cs typeface="+mn-ea"/>
                    <a:sym typeface="Arial" panose="020B0604020202020204" pitchFamily="34" charset="0"/>
                  </a:rPr>
                  <a:t>31-60</a:t>
                </a:r>
              </a:p>
            </p:txBody>
          </p:sp>
        </p:grpSp>
        <p:grpSp>
          <p:nvGrpSpPr>
            <p:cNvPr id="30" name="组合 1">
              <a:extLst>
                <a:ext uri="{FF2B5EF4-FFF2-40B4-BE49-F238E27FC236}">
                  <a16:creationId xmlns:a16="http://schemas.microsoft.com/office/drawing/2014/main" id="{23C860FA-968E-4FE3-8474-7C7D4876DDC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126227" y="2380502"/>
              <a:ext cx="3392673" cy="3753597"/>
              <a:chOff x="3333750" y="3040083"/>
              <a:chExt cx="5886450" cy="1741786"/>
            </a:xfrm>
          </p:grpSpPr>
          <p:sp>
            <p:nvSpPr>
              <p:cNvPr id="31" name="ComponentBackground3">
                <a:extLst>
                  <a:ext uri="{FF2B5EF4-FFF2-40B4-BE49-F238E27FC236}">
                    <a16:creationId xmlns:a16="http://schemas.microsoft.com/office/drawing/2014/main" id="{F6822CA5-796A-4A6D-A061-0612A3CADC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33750" y="3040083"/>
                <a:ext cx="5886450" cy="1741786"/>
              </a:xfrm>
              <a:prstGeom prst="roundRect">
                <a:avLst>
                  <a:gd name="adj" fmla="val 9478"/>
                </a:avLst>
              </a:prstGeom>
              <a:solidFill>
                <a:schemeClr val="bg1"/>
              </a:solidFill>
              <a:ln w="12700" cap="rnd">
                <a:gradFill>
                  <a:gsLst>
                    <a:gs pos="0">
                      <a:schemeClr val="accent1">
                        <a:lumMod val="45000"/>
                        <a:lumOff val="55000"/>
                      </a:schemeClr>
                    </a:gs>
                    <a:gs pos="5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2700000" scaled="0"/>
                </a:gradFill>
                <a:prstDash val="solid"/>
                <a:round/>
              </a:ln>
              <a:effectLst>
                <a:outerShdw blurRad="254000" dist="127000" algn="ctr" rotWithShape="0">
                  <a:schemeClr val="accent1"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normAutofit/>
              </a:bodyPr>
              <a:lstStyle/>
              <a:p>
                <a:pPr algn="r"/>
                <a:endParaRPr lang="zh-CN" altLang="en-US" b="1">
                  <a:solidFill>
                    <a:schemeClr val="accent1"/>
                  </a:solidFill>
                  <a:sym typeface="Arial" panose="020B0604020202020204" pitchFamily="34" charset="0"/>
                </a:endParaRPr>
              </a:p>
            </p:txBody>
          </p:sp>
          <p:sp>
            <p:nvSpPr>
              <p:cNvPr id="32" name="Bullet3">
                <a:extLst>
                  <a:ext uri="{FF2B5EF4-FFF2-40B4-BE49-F238E27FC236}">
                    <a16:creationId xmlns:a16="http://schemas.microsoft.com/office/drawing/2014/main" id="{29D93937-8DA9-46DD-BAB8-C7E2BA0CE690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3732693" y="3755130"/>
                <a:ext cx="5153904" cy="67904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342900" indent="-342900"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da-DK" altLang="zh-CN" sz="2200" b="1" dirty="0"/>
                  <a:t>IB 30-35+</a:t>
                </a:r>
              </a:p>
              <a:p>
                <a:pPr marL="342900" indent="-342900"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zh-CN" altLang="da-DK" sz="2200" b="1" dirty="0"/>
                  <a:t>雅思</a:t>
                </a:r>
                <a:r>
                  <a:rPr lang="da-DK" altLang="zh-CN" sz="2200" b="1" dirty="0"/>
                  <a:t>6.0-6.5 </a:t>
                </a:r>
                <a:r>
                  <a:rPr lang="en-US" altLang="zh-CN" sz="2200" b="1" dirty="0"/>
                  <a:t>, </a:t>
                </a:r>
                <a:r>
                  <a:rPr lang="zh-CN" altLang="da-DK" sz="2200" b="1" dirty="0"/>
                  <a:t>托福 </a:t>
                </a:r>
                <a:r>
                  <a:rPr lang="da-DK" altLang="zh-CN" sz="2200" b="1" dirty="0"/>
                  <a:t>80+</a:t>
                </a:r>
              </a:p>
              <a:p>
                <a:pPr marL="342900" indent="-342900"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da-DK" altLang="zh-CN" sz="2200" b="1" dirty="0"/>
                  <a:t>SAT 1200+</a:t>
                </a:r>
              </a:p>
            </p:txBody>
          </p:sp>
          <p:sp>
            <p:nvSpPr>
              <p:cNvPr id="33" name="Number3">
                <a:extLst>
                  <a:ext uri="{FF2B5EF4-FFF2-40B4-BE49-F238E27FC236}">
                    <a16:creationId xmlns:a16="http://schemas.microsoft.com/office/drawing/2014/main" id="{7669C545-928F-4104-8BD8-5DAE718D932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32693" y="3131007"/>
                <a:ext cx="3482312" cy="501154"/>
              </a:xfrm>
              <a:prstGeom prst="roundRect">
                <a:avLst>
                  <a:gd name="adj" fmla="val 21423"/>
                </a:avLst>
              </a:prstGeom>
              <a:gradFill flip="none" rotWithShape="1"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75000">
                    <a:schemeClr val="accent3"/>
                  </a:gs>
                </a:gsLst>
                <a:lin ang="2700000" scaled="1"/>
                <a:tileRect/>
              </a:gradFill>
              <a:ln w="12700">
                <a:noFill/>
              </a:ln>
              <a:effectLst>
                <a:outerShdw blurRad="127000" dist="63500" dir="2700000" algn="tl" rotWithShape="0">
                  <a:schemeClr val="accent3"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>
                <a:normAutofit/>
              </a:bodyPr>
              <a:lstStyle/>
              <a:p>
                <a:pPr algn="ctr"/>
                <a:r>
                  <a:rPr lang="zh-CN" altLang="en-US" sz="3000" b="1" dirty="0">
                    <a:solidFill>
                      <a:srgbClr val="FFFFFF"/>
                    </a:solidFill>
                    <a:cs typeface="+mn-ea"/>
                    <a:sym typeface="Arial" panose="020B0604020202020204" pitchFamily="34" charset="0"/>
                  </a:rPr>
                  <a:t>排名</a:t>
                </a:r>
                <a:r>
                  <a:rPr lang="en-US" altLang="zh-CN" sz="3000" b="1" dirty="0">
                    <a:solidFill>
                      <a:srgbClr val="FFFFFF"/>
                    </a:solidFill>
                    <a:cs typeface="+mn-ea"/>
                    <a:sym typeface="Arial" panose="020B0604020202020204" pitchFamily="34" charset="0"/>
                  </a:rPr>
                  <a:t>61-120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3462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灯片编号占位符 4"/>
          <p:cNvSpPr txBox="1">
            <a:spLocks noGrp="1" noChangeArrowheads="1"/>
          </p:cNvSpPr>
          <p:nvPr/>
        </p:nvSpPr>
        <p:spPr bwMode="auto">
          <a:xfrm>
            <a:off x="8737600" y="6356352"/>
            <a:ext cx="2844800" cy="364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914" tIns="60957" rIns="121914" bIns="60957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algn="r" defTabSz="1219200" eaLnBrk="1" hangingPunct="1">
              <a:buClr>
                <a:srgbClr val="000000"/>
              </a:buClr>
            </a:pPr>
            <a:fld id="{B90F8F3D-B986-4AD9-ADF9-9BBAAF7AE342}" type="slidenum">
              <a:rPr lang="zh-CN" altLang="en-US" sz="1600" kern="0">
                <a:solidFill>
                  <a:srgbClr val="898989"/>
                </a:solidFill>
                <a:cs typeface="Arial" panose="020B0604020202090204"/>
                <a:sym typeface="Arial" panose="020B0604020202090204"/>
              </a:rPr>
              <a:t>11</a:t>
            </a:fld>
            <a:endParaRPr lang="zh-CN" altLang="en-US" kern="0">
              <a:solidFill>
                <a:srgbClr val="222222"/>
              </a:solidFill>
              <a:cs typeface="Arial" panose="020B0604020202090204"/>
              <a:sym typeface="Arial" panose="020B0604020202090204"/>
            </a:endParaRPr>
          </a:p>
        </p:txBody>
      </p:sp>
      <p:sp>
        <p:nvSpPr>
          <p:cNvPr id="9228" name="椭圆 16"/>
          <p:cNvSpPr>
            <a:spLocks noChangeArrowheads="1"/>
          </p:cNvSpPr>
          <p:nvPr/>
        </p:nvSpPr>
        <p:spPr bwMode="auto">
          <a:xfrm>
            <a:off x="0" y="5063067"/>
            <a:ext cx="1729317" cy="1727200"/>
          </a:xfrm>
          <a:prstGeom prst="ellipse">
            <a:avLst/>
          </a:prstGeom>
          <a:noFill/>
          <a:ln w="9525">
            <a:solidFill>
              <a:srgbClr val="395E8A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21914" tIns="60957" rIns="121914" bIns="60957" anchor="ctr"/>
          <a:lstStyle/>
          <a:p>
            <a:pPr algn="ctr" defTabSz="1219200">
              <a:buClr>
                <a:srgbClr val="000000"/>
              </a:buClr>
            </a:pPr>
            <a:endParaRPr lang="zh-CN" altLang="en-US" kern="0">
              <a:solidFill>
                <a:srgbClr val="FFFFFF"/>
              </a:solidFill>
              <a:latin typeface="宋体" pitchFamily="2" charset="-122"/>
              <a:cs typeface="Arial" panose="020B0604020202090204"/>
              <a:sym typeface="宋体" pitchFamily="2" charset="-122"/>
            </a:endParaRPr>
          </a:p>
        </p:txBody>
      </p:sp>
      <p:sp>
        <p:nvSpPr>
          <p:cNvPr id="9229" name="椭圆 21"/>
          <p:cNvSpPr>
            <a:spLocks noChangeArrowheads="1"/>
          </p:cNvSpPr>
          <p:nvPr/>
        </p:nvSpPr>
        <p:spPr bwMode="auto">
          <a:xfrm>
            <a:off x="1488019" y="5734052"/>
            <a:ext cx="1153583" cy="1151467"/>
          </a:xfrm>
          <a:prstGeom prst="ellipse">
            <a:avLst/>
          </a:prstGeom>
          <a:noFill/>
          <a:ln w="9525">
            <a:solidFill>
              <a:srgbClr val="395E8A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21914" tIns="60957" rIns="121914" bIns="60957" anchor="ctr"/>
          <a:lstStyle/>
          <a:p>
            <a:pPr algn="ctr" defTabSz="1219200">
              <a:buClr>
                <a:srgbClr val="000000"/>
              </a:buClr>
            </a:pPr>
            <a:endParaRPr lang="zh-CN" altLang="en-US" kern="0">
              <a:solidFill>
                <a:srgbClr val="FFFFFF"/>
              </a:solidFill>
              <a:latin typeface="宋体" pitchFamily="2" charset="-122"/>
              <a:cs typeface="Arial" panose="020B0604020202090204"/>
              <a:sym typeface="宋体" pitchFamily="2" charset="-122"/>
            </a:endParaRPr>
          </a:p>
        </p:txBody>
      </p:sp>
      <p:sp>
        <p:nvSpPr>
          <p:cNvPr id="9230" name="椭圆 16"/>
          <p:cNvSpPr>
            <a:spLocks noChangeArrowheads="1"/>
          </p:cNvSpPr>
          <p:nvPr/>
        </p:nvSpPr>
        <p:spPr bwMode="auto">
          <a:xfrm>
            <a:off x="9745136" y="82551"/>
            <a:ext cx="1731433" cy="1727200"/>
          </a:xfrm>
          <a:prstGeom prst="ellipse">
            <a:avLst/>
          </a:prstGeom>
          <a:noFill/>
          <a:ln w="9525">
            <a:solidFill>
              <a:srgbClr val="395E8A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21914" tIns="60957" rIns="121914" bIns="60957" anchor="ctr"/>
          <a:lstStyle/>
          <a:p>
            <a:pPr algn="ctr" defTabSz="1219200">
              <a:buClr>
                <a:srgbClr val="000000"/>
              </a:buClr>
            </a:pPr>
            <a:endParaRPr lang="zh-CN" altLang="en-US" kern="0">
              <a:solidFill>
                <a:srgbClr val="FFFFFF"/>
              </a:solidFill>
              <a:latin typeface="宋体" pitchFamily="2" charset="-122"/>
              <a:cs typeface="Arial" panose="020B0604020202090204"/>
              <a:sym typeface="宋体" pitchFamily="2" charset="-122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5762975"/>
              </p:ext>
            </p:extLst>
          </p:nvPr>
        </p:nvGraphicFramePr>
        <p:xfrm>
          <a:off x="1" y="19050"/>
          <a:ext cx="12191999" cy="694441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330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02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405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7629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179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2308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8195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9105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23190">
                <a:tc gridSpan="8"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27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No.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IB</a:t>
                      </a:r>
                      <a:r>
                        <a:rPr lang="zh-CN" altLang="en-US" sz="1100" u="none" strike="noStrike" dirty="0">
                          <a:effectLst/>
                        </a:rPr>
                        <a:t>预估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标化</a:t>
                      </a:r>
                      <a:r>
                        <a:rPr lang="en-US" altLang="zh-CN" sz="1100" u="none" strike="noStrike" dirty="0">
                          <a:effectLst/>
                        </a:rPr>
                        <a:t>/</a:t>
                      </a:r>
                    </a:p>
                    <a:p>
                      <a:pPr algn="ctr" fontAlgn="ctr"/>
                      <a:r>
                        <a:rPr lang="en-US" sz="1100" u="none" strike="noStrike" dirty="0" err="1">
                          <a:effectLst/>
                        </a:rPr>
                        <a:t>Standadized</a:t>
                      </a:r>
                      <a:r>
                        <a:rPr lang="en-US" sz="1100" u="none" strike="noStrike" dirty="0">
                          <a:effectLst/>
                        </a:rPr>
                        <a:t> test 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主要课外活动</a:t>
                      </a:r>
                      <a:r>
                        <a:rPr lang="en-US" altLang="zh-CN" sz="1100" u="none" strike="noStrike" dirty="0">
                          <a:effectLst/>
                        </a:rPr>
                        <a:t>/</a:t>
                      </a:r>
                      <a:r>
                        <a:rPr lang="en-US" sz="1100" u="none" strike="noStrike" dirty="0">
                          <a:effectLst/>
                        </a:rPr>
                        <a:t>Key ECAs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奖项</a:t>
                      </a:r>
                      <a:r>
                        <a:rPr lang="en-US" altLang="zh-CN" sz="1100" u="none" strike="noStrike" dirty="0">
                          <a:effectLst/>
                        </a:rPr>
                        <a:t>/</a:t>
                      </a:r>
                      <a:r>
                        <a:rPr lang="en-US" sz="1100" u="none" strike="noStrike" dirty="0">
                          <a:effectLst/>
                        </a:rPr>
                        <a:t>Honors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个性特征</a:t>
                      </a:r>
                      <a:r>
                        <a:rPr lang="en-US" altLang="zh-CN" sz="1100" u="none" strike="noStrike" dirty="0">
                          <a:effectLst/>
                        </a:rPr>
                        <a:t>/</a:t>
                      </a:r>
                      <a:r>
                        <a:rPr lang="en-US" sz="1100" u="none" strike="noStrike" dirty="0">
                          <a:effectLst/>
                        </a:rPr>
                        <a:t>Personal traits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录取院校</a:t>
                      </a:r>
                      <a:r>
                        <a:rPr lang="en-US" altLang="zh-CN" sz="1100" u="none" strike="noStrike" dirty="0">
                          <a:effectLst/>
                        </a:rPr>
                        <a:t>/</a:t>
                      </a:r>
                      <a:r>
                        <a:rPr lang="en-US" sz="1100" u="none" strike="noStrike" dirty="0">
                          <a:effectLst/>
                        </a:rPr>
                        <a:t>Admissions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录取专业 </a:t>
                      </a:r>
                      <a:r>
                        <a:rPr lang="en-US" sz="1100" u="none" strike="noStrike" dirty="0">
                          <a:effectLst/>
                        </a:rPr>
                        <a:t>Major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7348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学生</a:t>
                      </a:r>
                      <a:r>
                        <a:rPr lang="en-US" sz="1000" u="none" strike="noStrike" dirty="0">
                          <a:effectLst/>
                        </a:rPr>
                        <a:t>A/</a:t>
                      </a:r>
                    </a:p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Student A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40+</a:t>
                      </a:r>
                      <a:br>
                        <a:rPr lang="en-US" sz="1000" u="none" strike="noStrike" dirty="0">
                          <a:effectLst/>
                        </a:rPr>
                      </a:b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dirty="0">
                          <a:effectLst/>
                          <a:sym typeface="+mn-ea"/>
                        </a:rPr>
                        <a:t>TOEFL: </a:t>
                      </a:r>
                      <a:r>
                        <a:rPr lang="en-US" altLang="zh-CN" sz="1000" dirty="0">
                          <a:effectLst/>
                          <a:sym typeface="+mn-ea"/>
                        </a:rPr>
                        <a:t>100+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CIS</a:t>
                      </a:r>
                      <a:r>
                        <a:rPr lang="en-US" sz="1000" u="none" strike="noStrike" baseline="0" dirty="0">
                          <a:effectLst/>
                        </a:rPr>
                        <a:t> </a:t>
                      </a:r>
                      <a:r>
                        <a:rPr lang="zh-CN" altLang="en-US" sz="1000" u="none" strike="noStrike" baseline="0" dirty="0">
                          <a:effectLst/>
                        </a:rPr>
                        <a:t>有机化学科研</a:t>
                      </a:r>
                      <a:endParaRPr lang="en-US" altLang="zh-CN" sz="1000" u="none" strike="noStrike" baseline="0" dirty="0">
                        <a:effectLst/>
                      </a:endParaRPr>
                    </a:p>
                    <a:p>
                      <a:pPr algn="ctr" fontAlgn="ctr"/>
                      <a:r>
                        <a:rPr lang="en-US" sz="1000" u="none" strike="noStrike" baseline="0" dirty="0" err="1">
                          <a:effectLst/>
                        </a:rPr>
                        <a:t>UKCho</a:t>
                      </a:r>
                      <a:endParaRPr lang="en-US" sz="1000" u="none" strike="noStrike" baseline="0" dirty="0">
                        <a:effectLst/>
                      </a:endParaRPr>
                    </a:p>
                    <a:p>
                      <a:pPr algn="ctr" fontAlgn="ctr"/>
                      <a:r>
                        <a:rPr lang="en-US" sz="1000" u="none" strike="noStrike" baseline="0" dirty="0" err="1">
                          <a:effectLst/>
                        </a:rPr>
                        <a:t>Coursera</a:t>
                      </a:r>
                      <a:r>
                        <a:rPr lang="en-US" sz="1000" u="none" strike="noStrike" baseline="0" dirty="0">
                          <a:effectLst/>
                        </a:rPr>
                        <a:t>: Yale University </a:t>
                      </a:r>
                      <a:r>
                        <a:rPr lang="zh-CN" altLang="en-US" sz="1000" u="none" strike="noStrike" baseline="0" dirty="0">
                          <a:effectLst/>
                        </a:rPr>
                        <a:t>大学课程自学</a:t>
                      </a:r>
                      <a:endParaRPr lang="en-US" altLang="zh-CN" sz="1000" u="none" strike="noStrike" baseline="0" dirty="0">
                        <a:effectLst/>
                      </a:endParaRPr>
                    </a:p>
                    <a:p>
                      <a:pPr algn="ctr" fontAlgn="ctr"/>
                      <a:r>
                        <a:rPr lang="en-US" sz="1000" u="none" strike="noStrike" baseline="0" dirty="0">
                          <a:effectLst/>
                        </a:rPr>
                        <a:t>CTB</a:t>
                      </a:r>
                      <a:r>
                        <a:rPr lang="zh-CN" altLang="en-US" sz="1000" u="none" strike="noStrike" baseline="0" dirty="0">
                          <a:effectLst/>
                        </a:rPr>
                        <a:t>中国大智慧挑战赛</a:t>
                      </a:r>
                      <a:endParaRPr lang="en-US" altLang="zh-CN" sz="1000" u="none" strike="noStrike" baseline="0" dirty="0">
                        <a:effectLst/>
                      </a:endParaRPr>
                    </a:p>
                    <a:p>
                      <a:pPr algn="ctr" fontAlgn="ctr"/>
                      <a:r>
                        <a:rPr lang="en-US" sz="1000" u="none" strike="noStrike" baseline="0" dirty="0">
                          <a:effectLst/>
                        </a:rPr>
                        <a:t>Basketball team </a:t>
                      </a:r>
                    </a:p>
                    <a:p>
                      <a:pPr algn="ctr" fontAlgn="ctr"/>
                      <a:r>
                        <a:rPr lang="en-US" sz="1000" u="none" strike="noStrike" baseline="0" dirty="0">
                          <a:effectLst/>
                        </a:rPr>
                        <a:t>Founder of </a:t>
                      </a:r>
                      <a:r>
                        <a:rPr lang="en-US" sz="1000" u="none" strike="noStrike" baseline="0" dirty="0" err="1">
                          <a:effectLst/>
                        </a:rPr>
                        <a:t>Wechat</a:t>
                      </a:r>
                      <a:r>
                        <a:rPr lang="en-US" sz="1000" u="none" strike="noStrike" baseline="0" dirty="0">
                          <a:effectLst/>
                        </a:rPr>
                        <a:t> account: cold chemistry</a:t>
                      </a:r>
                      <a:endParaRPr lang="en-US" sz="1000" b="0" i="0" u="none" strike="noStrike" dirty="0">
                        <a:solidFill>
                          <a:schemeClr val="accent1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UKCho</a:t>
                      </a:r>
                      <a:r>
                        <a:rPr lang="en-US" sz="1000" u="none" strike="noStrike" dirty="0">
                          <a:effectLst/>
                        </a:rPr>
                        <a:t>: </a:t>
                      </a:r>
                      <a:r>
                        <a:rPr lang="zh-CN" altLang="en-US" sz="1000" u="none" strike="noStrike" dirty="0">
                          <a:effectLst/>
                        </a:rPr>
                        <a:t>铜奖</a:t>
                      </a:r>
                      <a:endParaRPr lang="en-US" altLang="zh-CN" sz="1000" u="none" strike="noStrike" dirty="0">
                        <a:effectLst/>
                      </a:endParaRPr>
                    </a:p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CTB:Top</a:t>
                      </a:r>
                      <a:r>
                        <a:rPr lang="en-US" sz="1000" u="none" strike="noStrike" baseline="0" dirty="0">
                          <a:effectLst/>
                        </a:rPr>
                        <a:t> 3%</a:t>
                      </a:r>
                      <a:endParaRPr lang="en-US" sz="1000" u="none" strike="noStrike" cap="none" dirty="0">
                        <a:effectLst/>
                        <a:sym typeface="Arial" panose="020B0604020202090204"/>
                      </a:endParaRPr>
                    </a:p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90204"/>
                      </a:pPr>
                      <a:r>
                        <a:rPr lang="zh-CN" altLang="en-US" sz="1000" u="none" strike="noStrike" cap="none" dirty="0">
                          <a:effectLst/>
                          <a:sym typeface="Arial" panose="020B0604020202090204"/>
                        </a:rPr>
                        <a:t>校内：</a:t>
                      </a:r>
                      <a:r>
                        <a:rPr lang="en-US" altLang="zh-CN" sz="1000" u="none" strike="noStrike" cap="none" dirty="0">
                          <a:effectLst/>
                          <a:sym typeface="Arial" panose="020B0604020202090204"/>
                        </a:rPr>
                        <a:t>highest academic achievement</a:t>
                      </a:r>
                    </a:p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90204"/>
                      </a:pPr>
                      <a:endParaRPr lang="en-US" sz="1000" b="0" i="0" u="none" strike="noStrike" cap="non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  <a:cs typeface="+mn-cs"/>
                        <a:sym typeface="Arial" panose="020B0604020202090204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强烈的学术好奇心、</a:t>
                      </a:r>
                      <a:r>
                        <a:rPr lang="en-US" altLang="zh-CN" sz="1000" u="none" strike="noStrike" dirty="0">
                          <a:effectLst/>
                        </a:rPr>
                        <a:t>strong</a:t>
                      </a:r>
                      <a:r>
                        <a:rPr lang="en-US" altLang="zh-CN" sz="1000" u="none" strike="noStrike" baseline="0" dirty="0">
                          <a:effectLst/>
                        </a:rPr>
                        <a:t> self motivation, </a:t>
                      </a:r>
                      <a:r>
                        <a:rPr lang="zh-CN" altLang="en-US" sz="1000" u="none" strike="noStrike" baseline="0" dirty="0">
                          <a:effectLst/>
                        </a:rPr>
                        <a:t>沟通能力很强，学习能力强，</a:t>
                      </a:r>
                      <a:r>
                        <a:rPr lang="zh-CN" altLang="en-US" sz="1000" u="none" strike="noStrike" dirty="0">
                          <a:effectLst/>
                        </a:rPr>
                        <a:t>广泛阅读包括科学、女性学、哲学、时事热点，认真踏实的学习态度，做事效率高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t"/>
                      <a:endParaRPr lang="en-US" altLang="zh-CN" sz="1000" u="none" strike="noStrike" dirty="0">
                        <a:effectLst/>
                      </a:endParaRPr>
                    </a:p>
                    <a:p>
                      <a:pPr algn="ctr" fontAlgn="t"/>
                      <a:endParaRPr lang="en-US" altLang="zh-CN" sz="1000" u="none" strike="noStrike" dirty="0">
                        <a:effectLst/>
                      </a:endParaRPr>
                    </a:p>
                    <a:p>
                      <a:pPr algn="ctr" fontAlgn="t"/>
                      <a:r>
                        <a:rPr lang="zh-CN" altLang="en-US" sz="1000" u="none" strike="noStrike" dirty="0">
                          <a:effectLst/>
                        </a:rPr>
                        <a:t>香港大学</a:t>
                      </a:r>
                      <a:endParaRPr lang="en-US" altLang="zh-CN" sz="1000" u="none" strike="noStrike" dirty="0">
                        <a:effectLst/>
                      </a:endParaRPr>
                    </a:p>
                    <a:p>
                      <a:pPr algn="ctr" fontAlgn="t"/>
                      <a:r>
                        <a:rPr lang="zh-CN" altLang="en-US" sz="1000" u="none" strike="noStrike" dirty="0">
                          <a:effectLst/>
                        </a:rPr>
                        <a:t>墨尔本大学</a:t>
                      </a:r>
                      <a:endParaRPr lang="en-US" altLang="zh-CN" sz="1000" u="none" strike="noStrike" dirty="0">
                        <a:effectLst/>
                      </a:endParaRPr>
                    </a:p>
                    <a:p>
                      <a:pPr algn="ctr" fontAlgn="t"/>
                      <a:r>
                        <a:rPr lang="zh-CN" altLang="en-US" sz="1000" u="none" strike="noStrike" baseline="0" dirty="0">
                          <a:effectLst/>
                        </a:rPr>
                        <a:t>多伦多大学 </a:t>
                      </a:r>
                      <a:endParaRPr lang="en-US" altLang="zh-CN" sz="1000" u="none" strike="noStrike" baseline="0" dirty="0">
                        <a:effectLst/>
                      </a:endParaRPr>
                    </a:p>
                    <a:p>
                      <a:pPr algn="ctr" fontAlgn="t"/>
                      <a:r>
                        <a:rPr lang="zh-CN" altLang="en-US" sz="1000" u="none" strike="noStrike" baseline="0" dirty="0">
                          <a:effectLst/>
                        </a:rPr>
                        <a:t>加州大学戴维斯</a:t>
                      </a:r>
                      <a:endParaRPr lang="en-US" altLang="zh-CN" sz="1000" u="none" strike="noStrike" baseline="0" dirty="0"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生化</a:t>
                      </a:r>
                    </a:p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生物医学</a:t>
                      </a:r>
                      <a:endParaRPr lang="zh-CN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2971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学生</a:t>
                      </a:r>
                      <a:r>
                        <a:rPr lang="en-US" altLang="zh-CN" sz="1000" u="none" strike="noStrike" dirty="0">
                          <a:effectLst/>
                        </a:rPr>
                        <a:t>B</a:t>
                      </a:r>
                      <a:r>
                        <a:rPr lang="en-US" sz="1000" u="none" strike="noStrike" dirty="0">
                          <a:effectLst/>
                        </a:rPr>
                        <a:t>/</a:t>
                      </a:r>
                    </a:p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Student B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40+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IETLS: 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 </a:t>
                      </a:r>
                      <a:r>
                        <a:rPr sz="1000" u="none" strike="noStrike" dirty="0">
                          <a:effectLst/>
                        </a:rPr>
                        <a:t>PhysicsBowl、BPhO Senior Physics Challenge+Intermediate Physics Challenge、Euclid Contest、Math League、HEIghten Critical Thinking、Online course related to Time Series Modeling with Applications in Economics and Public Health、ASDAN Business Simulation</a:t>
                      </a:r>
                    </a:p>
                    <a:p>
                      <a:pPr algn="ctr" fontAlgn="ctr"/>
                      <a:r>
                        <a:rPr sz="1000" u="none" strike="noStrike" dirty="0">
                          <a:effectLst/>
                        </a:rPr>
                        <a:t>Familiar with Python, MATLAB, R language, Mathematica, and Logger Pro </a:t>
                      </a:r>
                      <a:endParaRPr sz="1000" u="none" strike="noStrike" dirty="0"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PhysicsBowl：金奖</a:t>
                      </a:r>
                    </a:p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BPhO </a:t>
                      </a:r>
                      <a:r>
                        <a:rPr lang="en-US" altLang="zh-CN" sz="1000" u="none" strike="noStrike" dirty="0">
                          <a:effectLst/>
                        </a:rPr>
                        <a:t>SPC: </a:t>
                      </a:r>
                      <a:r>
                        <a:rPr lang="zh-CN" altLang="en-US" sz="1000" u="none" strike="noStrike" dirty="0">
                          <a:effectLst/>
                        </a:rPr>
                        <a:t>金奖</a:t>
                      </a:r>
                    </a:p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欧几里得数学竞赛：优胜奖</a:t>
                      </a:r>
                    </a:p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Math League：个人及团体优胜奖</a:t>
                      </a:r>
                    </a:p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　</a:t>
                      </a:r>
                      <a:endParaRPr lang="zh-CN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展现对专业的热情，在数学和物理课程及竞赛上表现优秀，课外通过在线课程，自学软件等拓展储备知识</a:t>
                      </a:r>
                      <a:endParaRPr lang="zh-CN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000" dirty="0">
                          <a:effectLst/>
                          <a:sym typeface="+mn-ea"/>
                        </a:rPr>
                        <a:t>香港大学</a:t>
                      </a:r>
                      <a:endParaRPr lang="en-US" altLang="zh-CN" sz="1000" u="none" strike="noStrike" dirty="0">
                        <a:effectLst/>
                      </a:endParaRPr>
                    </a:p>
                    <a:p>
                      <a:pPr algn="ctr" fontAlgn="t"/>
                      <a:r>
                        <a:rPr lang="zh-CN" altLang="en-US" sz="1000" u="none" strike="noStrike" dirty="0">
                          <a:effectLst/>
                        </a:rPr>
                        <a:t>香港中文大学</a:t>
                      </a:r>
                    </a:p>
                    <a:p>
                      <a:pPr algn="ctr" fontAlgn="t"/>
                      <a:r>
                        <a:rPr lang="zh-CN" altLang="en-US" sz="1000" u="none" strike="noStrike" dirty="0">
                          <a:effectLst/>
                        </a:rPr>
                        <a:t>香港科技大学</a:t>
                      </a:r>
                    </a:p>
                    <a:p>
                      <a:pPr algn="ctr" fontAlgn="t"/>
                      <a:r>
                        <a:rPr lang="zh-CN" altLang="en-US" sz="1000" u="none" strike="noStrike" dirty="0">
                          <a:effectLst/>
                        </a:rPr>
                        <a:t>香港城市大学</a:t>
                      </a:r>
                    </a:p>
                    <a:p>
                      <a:pPr algn="ctr" fontAlgn="t"/>
                      <a:r>
                        <a:rPr lang="zh-CN" altLang="en-US" sz="1000" u="none" strike="noStrike" dirty="0">
                          <a:effectLst/>
                        </a:rPr>
                        <a:t>香港理工大学</a:t>
                      </a:r>
                    </a:p>
                    <a:p>
                      <a:pPr algn="ctr" fontAlgn="t"/>
                      <a:r>
                        <a:rPr lang="zh-CN" altLang="en-US" sz="1000" u="none" strike="noStrike" dirty="0">
                          <a:effectLst/>
                        </a:rPr>
                        <a:t>新加坡国立大学</a:t>
                      </a:r>
                    </a:p>
                    <a:p>
                      <a:pPr algn="ctr" fontAlgn="t"/>
                      <a:r>
                        <a:rPr lang="zh-CN" altLang="en-US" sz="1000" u="none" strike="noStrike" dirty="0">
                          <a:effectLst/>
                        </a:rPr>
                        <a:t>南洋理工大学</a:t>
                      </a:r>
                    </a:p>
                    <a:p>
                      <a:pPr algn="ctr" fontAlgn="t"/>
                      <a:r>
                        <a:rPr lang="zh-CN" altLang="en-US" sz="1000" u="none" strike="noStrike" dirty="0">
                          <a:effectLst/>
                        </a:rPr>
                        <a:t>曼彻斯特大学</a:t>
                      </a:r>
                      <a:endParaRPr lang="zh-CN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电子电气工程</a:t>
                      </a:r>
                      <a:endParaRPr lang="zh-CN" altLang="en-US" sz="1000" u="none" strike="noStrike" dirty="0"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7477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学生</a:t>
                      </a:r>
                      <a:r>
                        <a:rPr lang="en-US" sz="1000" u="none" strike="noStrike" dirty="0">
                          <a:effectLst/>
                        </a:rPr>
                        <a:t>C/</a:t>
                      </a:r>
                    </a:p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Student C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38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I</a:t>
                      </a:r>
                      <a:r>
                        <a:rPr lang="en-US" sz="1000" dirty="0">
                          <a:effectLst/>
                          <a:sym typeface="+mn-ea"/>
                        </a:rPr>
                        <a:t>TOEFL: </a:t>
                      </a:r>
                      <a:r>
                        <a:rPr lang="en-US" altLang="zh-CN" sz="1000" dirty="0">
                          <a:effectLst/>
                          <a:sym typeface="+mn-ea"/>
                        </a:rPr>
                        <a:t>90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Suzhou Adolescents Science and Technology Invention Contest、Euclid Contest、Hypatia Contest 、BPho Senior Physics Challenge 、ASDAN Business Simulation、 UCB</a:t>
                      </a:r>
                      <a:r>
                        <a:rPr lang="zh-CN" altLang="en-US" sz="1000" u="none" strike="noStrike" dirty="0">
                          <a:effectLst/>
                        </a:rPr>
                        <a:t>在线课程</a:t>
                      </a:r>
                      <a:r>
                        <a:rPr lang="en-US" sz="1000" u="none" strike="noStrike" dirty="0">
                          <a:effectLst/>
                        </a:rPr>
                        <a:t>"Function and Complex Analysis Research"</a:t>
                      </a:r>
                      <a:r>
                        <a:rPr lang="zh-CN" altLang="en-US" sz="1000" u="none" strike="noStrike" dirty="0">
                          <a:effectLst/>
                        </a:rPr>
                        <a:t>，从小学开始学奥数，解奥数题，学校咖啡社</a:t>
                      </a:r>
                      <a:r>
                        <a:rPr lang="en-US" altLang="zh-CN" sz="1000" u="none" strike="noStrike" dirty="0">
                          <a:effectLst/>
                        </a:rPr>
                        <a:t> leader</a:t>
                      </a:r>
                    </a:p>
                    <a:p>
                      <a:pPr algn="ctr" fontAlgn="ctr"/>
                      <a:r>
                        <a:rPr lang="en-US" altLang="zh-CN" sz="1000" u="none" strike="noStrike" dirty="0">
                          <a:effectLst/>
                        </a:rPr>
                        <a:t>football, basketball, and badminton team</a:t>
                      </a:r>
                      <a:r>
                        <a:rPr lang="zh-CN" altLang="en-US" sz="1000" u="none" strike="noStrike" dirty="0">
                          <a:effectLst/>
                        </a:rPr>
                        <a:t>，STEM Club</a:t>
                      </a:r>
                      <a:endParaRPr lang="en-US" altLang="zh-CN" sz="1000" u="none" strike="noStrike" dirty="0"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市级科创奖项，物理和数学奖项，商赛奖项</a:t>
                      </a:r>
                      <a:endParaRPr lang="zh-CN" altLang="en-US" sz="1000" u="none" strike="noStrike" dirty="0">
                        <a:solidFill>
                          <a:srgbClr val="FF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兴趣广泛、时间管理能力强，有领导能力，遇到困难克服困难并成长，认真踏实的学习态度，做事效率高，展现对数学的兴趣和爱好。</a:t>
                      </a:r>
                      <a:br>
                        <a:rPr lang="zh-CN" altLang="en-US" sz="1000" u="none" strike="noStrike" dirty="0">
                          <a:effectLst/>
                        </a:rPr>
                      </a:b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加州大学戴维斯</a:t>
                      </a:r>
                    </a:p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 加州大学尔湾</a:t>
                      </a:r>
                    </a:p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罗格斯大学 </a:t>
                      </a:r>
                    </a:p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波士顿大学</a:t>
                      </a:r>
                    </a:p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俄亥俄州立大学</a:t>
                      </a:r>
                    </a:p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明尼苏达大学双城分校</a:t>
                      </a:r>
                    </a:p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墨尔本大学</a:t>
                      </a:r>
                    </a:p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香港城市大学</a:t>
                      </a:r>
                    </a:p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香港理工</a:t>
                      </a:r>
                    </a:p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多伦多大学</a:t>
                      </a:r>
                      <a:endParaRPr lang="zh-CN" altLang="en-US" sz="1000" u="none" strike="noStrike" dirty="0"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理学</a:t>
                      </a:r>
                      <a:r>
                        <a:rPr lang="en-US" altLang="zh-CN" sz="1000" u="none" strike="noStrike" dirty="0">
                          <a:effectLst/>
                        </a:rPr>
                        <a:t>/</a:t>
                      </a:r>
                      <a:r>
                        <a:rPr lang="zh-CN" altLang="en-US" sz="1000" u="none" strike="noStrike" dirty="0">
                          <a:effectLst/>
                        </a:rPr>
                        <a:t>数学</a:t>
                      </a:r>
                      <a:endParaRPr lang="zh-CN" altLang="en-US" sz="1000" u="none" strike="noStrike" dirty="0"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8054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学生</a:t>
                      </a:r>
                      <a:r>
                        <a:rPr lang="en-US" altLang="zh-CN" sz="1000" u="none" strike="noStrike" dirty="0">
                          <a:effectLst/>
                        </a:rPr>
                        <a:t>D/</a:t>
                      </a:r>
                    </a:p>
                    <a:p>
                      <a:pPr algn="ctr" fontAlgn="ctr"/>
                      <a:r>
                        <a:rPr lang="en-US" altLang="zh-CN" sz="1000" u="none" strike="noStrike" dirty="0">
                          <a:effectLst/>
                        </a:rPr>
                        <a:t>Student D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35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IELTS</a:t>
                      </a:r>
                      <a:r>
                        <a:rPr lang="zh-CN" altLang="en-US" sz="1000" u="none" strike="noStrike" dirty="0">
                          <a:effectLst/>
                        </a:rPr>
                        <a:t>：</a:t>
                      </a:r>
                      <a:r>
                        <a:rPr lang="en-US" altLang="zh-CN" sz="1000" u="none" strike="noStrike" dirty="0">
                          <a:effectLst/>
                        </a:rPr>
                        <a:t>6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1000" u="none" strike="noStrike" dirty="0">
                        <a:effectLst/>
                      </a:endParaRPr>
                    </a:p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China Thinks Big、Suzhou Adolescents Science and Technology Invention Contest、ASDAN Business Simulation、Research activities of Nanjing University and published a paper on psychology</a:t>
                      </a:r>
                    </a:p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u="none" strike="noStrike" dirty="0">
                          <a:effectLst/>
                        </a:rPr>
                        <a:t>CTB</a:t>
                      </a:r>
                      <a:r>
                        <a:rPr lang="zh-CN" altLang="en-US" sz="1000" u="none" strike="noStrike" dirty="0">
                          <a:effectLst/>
                        </a:rPr>
                        <a:t>二等奖，校内学术奖，南京大学心理学科研发表论文</a:t>
                      </a:r>
                      <a:endParaRPr lang="zh-CN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做事认真，凡是都是先思考和计划之后再行动，很有意志力</a:t>
                      </a:r>
                      <a:endParaRPr lang="en-US" sz="1000" b="0" i="0" u="none" strike="noStrike" dirty="0">
                        <a:solidFill>
                          <a:schemeClr val="accent1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英国曼彻斯特大学</a:t>
                      </a:r>
                    </a:p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墨尔本大学</a:t>
                      </a:r>
                    </a:p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悉尼大学</a:t>
                      </a:r>
                    </a:p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新南威尔士大学</a:t>
                      </a:r>
                      <a:endParaRPr lang="zh-CN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教育学</a:t>
                      </a:r>
                      <a:endParaRPr lang="zh-CN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1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9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8" grpId="0" bldLvl="0" animBg="1" autoUpdateAnimBg="0"/>
      <p:bldP spid="9229" grpId="0" bldLvl="0" animBg="1" autoUpdateAnimBg="0"/>
      <p:bldP spid="9230" grpId="0" bldLvl="0" animBg="1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07868695"/>
              </p:ext>
            </p:extLst>
          </p:nvPr>
        </p:nvGraphicFramePr>
        <p:xfrm>
          <a:off x="0" y="1"/>
          <a:ext cx="12192000" cy="686109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621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61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49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8079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4006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8893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59231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5659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42880">
                <a:tc gridSpan="8"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53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No.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 IB Score</a:t>
                      </a:r>
                    </a:p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分数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标化</a:t>
                      </a:r>
                      <a:r>
                        <a:rPr lang="en-US" altLang="zh-CN" sz="1100" u="none" strike="noStrike">
                          <a:effectLst/>
                        </a:rPr>
                        <a:t>/</a:t>
                      </a:r>
                      <a:r>
                        <a:rPr lang="en-US" sz="1100" u="none" strike="noStrike">
                          <a:effectLst/>
                        </a:rPr>
                        <a:t>Standadized test 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主要课外活动</a:t>
                      </a:r>
                      <a:r>
                        <a:rPr lang="en-US" altLang="zh-CN" sz="1100" u="none" strike="noStrike" dirty="0">
                          <a:effectLst/>
                        </a:rPr>
                        <a:t>/</a:t>
                      </a:r>
                      <a:r>
                        <a:rPr lang="en-US" sz="1100" u="none" strike="noStrike" dirty="0">
                          <a:effectLst/>
                        </a:rPr>
                        <a:t>Key ECAs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奖项</a:t>
                      </a:r>
                      <a:r>
                        <a:rPr lang="en-US" altLang="zh-CN" sz="1100" u="none" strike="noStrike" dirty="0">
                          <a:effectLst/>
                        </a:rPr>
                        <a:t>/</a:t>
                      </a:r>
                      <a:r>
                        <a:rPr lang="en-US" sz="1100" u="none" strike="noStrike" dirty="0">
                          <a:effectLst/>
                        </a:rPr>
                        <a:t>Honors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个性特征</a:t>
                      </a:r>
                      <a:r>
                        <a:rPr lang="en-US" altLang="zh-CN" sz="1100" u="none" strike="noStrike">
                          <a:effectLst/>
                        </a:rPr>
                        <a:t>/</a:t>
                      </a:r>
                      <a:r>
                        <a:rPr lang="en-US" sz="1100" u="none" strike="noStrike">
                          <a:effectLst/>
                        </a:rPr>
                        <a:t>Personal traits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录取院校</a:t>
                      </a:r>
                      <a:r>
                        <a:rPr lang="en-US" altLang="zh-CN" sz="1100" u="none" strike="noStrike" dirty="0">
                          <a:effectLst/>
                        </a:rPr>
                        <a:t>/</a:t>
                      </a:r>
                      <a:r>
                        <a:rPr lang="en-US" sz="1100" u="none" strike="noStrike" dirty="0">
                          <a:effectLst/>
                        </a:rPr>
                        <a:t>Admissions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录取专业 </a:t>
                      </a:r>
                      <a:r>
                        <a:rPr lang="en-US" sz="1100" u="none" strike="noStrike" dirty="0">
                          <a:effectLst/>
                        </a:rPr>
                        <a:t>Major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08464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50" u="none" strike="noStrike" dirty="0">
                          <a:effectLst/>
                        </a:rPr>
                        <a:t>学生</a:t>
                      </a:r>
                      <a:r>
                        <a:rPr lang="en-US" sz="1050" u="none" strike="noStrike" dirty="0">
                          <a:effectLst/>
                        </a:rPr>
                        <a:t>E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en-US" sz="1050" u="none" strike="noStrike" dirty="0">
                          <a:effectLst/>
                        </a:rPr>
                        <a:t>40+</a:t>
                      </a:r>
                      <a:endParaRPr lang="en-US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en-US" sz="1050" u="none" strike="noStrike" dirty="0">
                          <a:effectLst/>
                        </a:rPr>
                        <a:t>IELTS:8</a:t>
                      </a:r>
                      <a:endParaRPr lang="en-US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en-US" sz="1050" u="none" strike="noStrike" dirty="0">
                          <a:effectLst/>
                        </a:rPr>
                        <a:t>ASDAN Bussiness Simulation British Physics Olympics (BPhO) Round 1, Round 2, Physics Unlimited Premier Competition (PUPC), Physics Bowl, Accenture (China) Co., Ltd. Internship, Thesis Publishing(</a:t>
                      </a:r>
                      <a:r>
                        <a:rPr lang="zh-CN" altLang="en-US" sz="1050" u="none" strike="noStrike" dirty="0">
                          <a:effectLst/>
                        </a:rPr>
                        <a:t>两篇）</a:t>
                      </a:r>
                    </a:p>
                    <a:p>
                      <a:pPr algn="ctr" fontAlgn="ctr">
                        <a:buNone/>
                      </a:pPr>
                      <a:r>
                        <a:rPr lang="zh-CN" altLang="en-US" sz="1050" u="none" strike="noStrike" dirty="0">
                          <a:effectLst/>
                        </a:rPr>
                        <a:t>Feynman Lectures等物理学书籍</a:t>
                      </a:r>
                      <a:endParaRPr lang="zh-CN" altLang="en-US" sz="1050" b="0" i="0" u="none" strike="noStrike" dirty="0">
                        <a:solidFill>
                          <a:srgbClr val="FF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en-US" sz="1050" dirty="0">
                          <a:effectLst/>
                          <a:sym typeface="+mn-ea"/>
                        </a:rPr>
                        <a:t>BPhO,PUPC,Physics Bowl,</a:t>
                      </a:r>
                      <a:r>
                        <a:rPr lang="zh-CN" altLang="en-US" sz="1050" dirty="0">
                          <a:effectLst/>
                          <a:sym typeface="+mn-ea"/>
                        </a:rPr>
                        <a:t>商赛</a:t>
                      </a:r>
                      <a:endParaRPr lang="zh-CN" altLang="en-US" sz="1050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  <a:sym typeface="+mn-ea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050" u="none" strike="noStrike" dirty="0">
                          <a:effectLst/>
                        </a:rPr>
                        <a:t>从</a:t>
                      </a:r>
                      <a:r>
                        <a:rPr lang="en-US" altLang="zh-CN" sz="1050" u="none" strike="noStrike" dirty="0">
                          <a:effectLst/>
                        </a:rPr>
                        <a:t>9</a:t>
                      </a:r>
                      <a:r>
                        <a:rPr lang="zh-CN" altLang="en-US" sz="1050" u="none" strike="noStrike" dirty="0">
                          <a:effectLst/>
                        </a:rPr>
                        <a:t>年级开始自学物理相关著作书籍，发表相关论文，表现出学术上探索的深度和强度</a:t>
                      </a:r>
                      <a:endParaRPr lang="zh-CN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050" u="none" strike="noStrike" dirty="0">
                          <a:effectLst/>
                        </a:rPr>
                        <a:t>帝国理工学院</a:t>
                      </a:r>
                    </a:p>
                    <a:p>
                      <a:pPr algn="ctr" fontAlgn="ctr">
                        <a:buNone/>
                      </a:pPr>
                      <a:r>
                        <a:rPr lang="zh-CN" altLang="en-US" sz="1050" u="none" strike="noStrike" dirty="0">
                          <a:effectLst/>
                        </a:rPr>
                        <a:t>伦敦大学学院</a:t>
                      </a:r>
                    </a:p>
                    <a:p>
                      <a:pPr algn="ctr" fontAlgn="ctr">
                        <a:buNone/>
                      </a:pPr>
                      <a:r>
                        <a:rPr lang="zh-CN" altLang="en-US" sz="1050" u="none" strike="noStrike" dirty="0">
                          <a:effectLst/>
                        </a:rPr>
                        <a:t>香港大学</a:t>
                      </a:r>
                    </a:p>
                    <a:p>
                      <a:pPr algn="ctr" fontAlgn="ctr">
                        <a:buNone/>
                      </a:pPr>
                      <a:r>
                        <a:rPr lang="zh-CN" altLang="en-US" sz="1050" u="none" strike="noStrike" dirty="0">
                          <a:effectLst/>
                        </a:rPr>
                        <a:t>南洋理工大学</a:t>
                      </a:r>
                    </a:p>
                    <a:p>
                      <a:pPr algn="ctr" fontAlgn="ctr">
                        <a:buNone/>
                      </a:pPr>
                      <a:r>
                        <a:rPr lang="zh-CN" altLang="en-US" sz="1050" u="none" strike="noStrike" dirty="0">
                          <a:effectLst/>
                        </a:rPr>
                        <a:t>多伦多大学</a:t>
                      </a:r>
                      <a:endParaRPr lang="zh-CN" altLang="en-US" sz="1050" b="0" i="1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050" u="none" strike="noStrike" dirty="0">
                          <a:effectLst/>
                        </a:rPr>
                        <a:t>物理</a:t>
                      </a:r>
                      <a:endParaRPr lang="zh-CN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83062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050" u="none" strike="noStrike" dirty="0">
                          <a:effectLst/>
                        </a:rPr>
                        <a:t>学生</a:t>
                      </a:r>
                      <a:r>
                        <a:rPr lang="en-US" altLang="zh-CN" sz="1050" u="none" strike="noStrike" dirty="0">
                          <a:effectLst/>
                        </a:rPr>
                        <a:t>F</a:t>
                      </a:r>
                      <a:endParaRPr lang="en-US" altLang="zh-CN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en-US" sz="1050" u="none" strike="noStrike" dirty="0">
                          <a:effectLst/>
                        </a:rPr>
                        <a:t>40+</a:t>
                      </a:r>
                      <a:endParaRPr lang="en-US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en-US" sz="1050" u="none" strike="noStrike" dirty="0">
                          <a:effectLst/>
                        </a:rPr>
                        <a:t>IELTS:8</a:t>
                      </a:r>
                      <a:endParaRPr lang="en-US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altLang="en-US" sz="1050" u="none" strike="noStrike" dirty="0">
                          <a:effectLst/>
                        </a:rPr>
                        <a:t>Extended Project Qualification, ASDAN Business Stimulation, You Plus Achiever ESG</a:t>
                      </a:r>
                      <a:r>
                        <a:rPr lang="en-US" sz="1050" u="none" strike="noStrike" dirty="0">
                          <a:effectLst/>
                        </a:rPr>
                        <a:t>(</a:t>
                      </a:r>
                      <a:r>
                        <a:rPr lang="zh-CN" altLang="en-US" sz="1050" u="none" strike="noStrike" dirty="0">
                          <a:effectLst/>
                        </a:rPr>
                        <a:t>普华永道商业课）</a:t>
                      </a:r>
                      <a:r>
                        <a:rPr altLang="en-US" sz="1050" u="none" strike="noStrike" dirty="0">
                          <a:effectLst/>
                        </a:rPr>
                        <a:t>, John Lock Essay Competition, Suzhou Small Animal Protection Association</a:t>
                      </a:r>
                      <a:r>
                        <a:rPr lang="zh-CN" sz="1050" u="none" strike="noStrike" dirty="0">
                          <a:effectLst/>
                        </a:rPr>
                        <a:t>，咖啡运营社团</a:t>
                      </a:r>
                      <a:endParaRPr lang="zh-CN" sz="1050" b="0" i="0" u="none" strike="noStrike" dirty="0"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en-US" sz="1050" dirty="0">
                          <a:effectLst/>
                          <a:sym typeface="+mn-ea"/>
                        </a:rPr>
                        <a:t>EPQ,</a:t>
                      </a:r>
                      <a:r>
                        <a:rPr lang="zh-CN" altLang="en-US" sz="1050" dirty="0">
                          <a:effectLst/>
                          <a:sym typeface="+mn-ea"/>
                        </a:rPr>
                        <a:t>商赛</a:t>
                      </a:r>
                      <a:r>
                        <a:rPr lang="en-US" altLang="zh-CN" sz="1050" dirty="0">
                          <a:effectLst/>
                          <a:sym typeface="+mn-ea"/>
                        </a:rPr>
                        <a:t>,</a:t>
                      </a:r>
                      <a:r>
                        <a:rPr lang="zh-CN" altLang="en-US" sz="1050" dirty="0">
                          <a:effectLst/>
                          <a:sym typeface="+mn-ea"/>
                        </a:rPr>
                        <a:t>校内奖项</a:t>
                      </a:r>
                      <a:endParaRPr lang="zh-CN" altLang="en-US" sz="1050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  <a:sym typeface="+mn-ea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sz="1050" u="none" strike="noStrike" dirty="0">
                          <a:effectLst/>
                        </a:rPr>
                        <a:t>批判性思维、开放的心态和强烈的社会责任感，善于独立研究与团队协作，具备市场调研与文化分析能力，这使其非常适合研究媒体与社会关系相关专业。</a:t>
                      </a:r>
                      <a:endParaRPr sz="1050" b="0" i="1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endParaRPr lang="zh-CN" altLang="en-US" sz="1050" u="none" strike="noStrike" dirty="0">
                        <a:effectLst/>
                      </a:endParaRPr>
                    </a:p>
                    <a:p>
                      <a:pPr algn="ctr" fontAlgn="ctr">
                        <a:buNone/>
                      </a:pPr>
                      <a:r>
                        <a:rPr lang="zh-CN" altLang="en-US" sz="1050" u="none" strike="noStrike" dirty="0">
                          <a:effectLst/>
                        </a:rPr>
                        <a:t>伦敦大学学院</a:t>
                      </a:r>
                    </a:p>
                    <a:p>
                      <a:pPr algn="ctr" fontAlgn="ctr">
                        <a:buNone/>
                      </a:pPr>
                      <a:r>
                        <a:rPr lang="zh-CN" altLang="en-US" sz="1050" u="none" strike="noStrike" dirty="0">
                          <a:effectLst/>
                        </a:rPr>
                        <a:t>香港大学</a:t>
                      </a:r>
                    </a:p>
                    <a:p>
                      <a:pPr algn="ctr" fontAlgn="ctr">
                        <a:buNone/>
                      </a:pPr>
                      <a:r>
                        <a:rPr lang="zh-CN" altLang="en-US" sz="1050" u="none" strike="noStrike" dirty="0">
                          <a:effectLst/>
                        </a:rPr>
                        <a:t>香港中文大学</a:t>
                      </a:r>
                      <a:endParaRPr lang="zh-CN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050" u="none" strike="noStrike" dirty="0">
                          <a:effectLst/>
                        </a:rPr>
                        <a:t>传媒</a:t>
                      </a:r>
                      <a:endParaRPr lang="zh-CN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49023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050" u="none" strike="noStrike" dirty="0">
                          <a:effectLst/>
                        </a:rPr>
                        <a:t>学生</a:t>
                      </a:r>
                      <a:r>
                        <a:rPr lang="en-US" altLang="zh-CN" sz="1050" u="none" strike="noStrike" dirty="0">
                          <a:effectLst/>
                        </a:rPr>
                        <a:t>G</a:t>
                      </a:r>
                      <a:endParaRPr lang="en-US" altLang="zh-CN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en-US" sz="1050" u="none" strike="noStrike" dirty="0">
                          <a:effectLst/>
                        </a:rPr>
                        <a:t>39</a:t>
                      </a:r>
                      <a:endParaRPr lang="en-US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en-US" sz="1050" u="none" strike="noStrike" dirty="0">
                          <a:effectLst/>
                        </a:rPr>
                        <a:t>IELTS:7</a:t>
                      </a:r>
                      <a:endParaRPr lang="en-US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050" u="none" strike="noStrike" dirty="0">
                          <a:effectLst/>
                        </a:rPr>
                        <a:t>Wake Forest University Pre-College online course（chemistry and biology work together</a:t>
                      </a:r>
                    </a:p>
                    <a:p>
                      <a:pPr algn="ctr" fontAlgn="ctr">
                        <a:buNone/>
                      </a:pPr>
                      <a:r>
                        <a:rPr lang="zh-CN" altLang="en-US" sz="1050" u="none" strike="noStrike" dirty="0">
                          <a:effectLst/>
                        </a:rPr>
                        <a:t>in drug and vaccine research.）, Australian Science Olympiad (Chemistry), Canadian Chemistry Contest, DavidsonX online course, JCCO Contest, National Economics Challenge.</a:t>
                      </a:r>
                    </a:p>
                    <a:p>
                      <a:pPr algn="ctr" fontAlgn="ctr">
                        <a:buNone/>
                      </a:pPr>
                      <a:r>
                        <a:rPr lang="zh-CN" altLang="en-US" sz="1050" u="none" strike="noStrike" dirty="0">
                          <a:effectLst/>
                        </a:rPr>
                        <a:t>EdX online course</a:t>
                      </a:r>
                    </a:p>
                    <a:p>
                      <a:pPr algn="ctr" fontAlgn="ctr">
                        <a:buNone/>
                      </a:pPr>
                      <a:r>
                        <a:rPr lang="zh-CN" altLang="en-US" sz="1050" u="none" strike="noStrike" dirty="0">
                          <a:effectLst/>
                        </a:rPr>
                        <a:t>called "Drug Discovery &amp; Medicinal Chemistry"</a:t>
                      </a:r>
                      <a:endParaRPr lang="zh-CN" altLang="en-US" sz="1050" b="0" i="0" u="none" strike="noStrike" dirty="0">
                        <a:solidFill>
                          <a:srgbClr val="FF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050" dirty="0">
                          <a:effectLst/>
                          <a:sym typeface="+mn-ea"/>
                        </a:rPr>
                        <a:t>化学竞赛</a:t>
                      </a:r>
                      <a:endParaRPr lang="zh-CN" altLang="en-US" sz="1050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  <a:sym typeface="+mn-ea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050" u="none" strike="noStrike" dirty="0">
                          <a:effectLst/>
                        </a:rPr>
                        <a:t>展现出对药学的兴趣，参与了两个相关的在线课程，阅读相关文献，了解药学研究工具，药学网站</a:t>
                      </a:r>
                    </a:p>
                    <a:p>
                      <a:pPr algn="ctr" fontAlgn="ctr">
                        <a:buNone/>
                      </a:pPr>
                      <a:r>
                        <a:rPr lang="en-US" altLang="zh-CN" sz="1050" u="none" strike="noStrike" dirty="0">
                          <a:effectLst/>
                        </a:rPr>
                        <a:t>IB</a:t>
                      </a:r>
                      <a:r>
                        <a:rPr lang="zh-CN" altLang="en-US" sz="1050" u="none" strike="noStrike" dirty="0">
                          <a:effectLst/>
                        </a:rPr>
                        <a:t>数学和生化科目成绩优秀</a:t>
                      </a:r>
                      <a:endParaRPr lang="zh-CN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050" dirty="0">
                          <a:effectLst/>
                          <a:sym typeface="+mn-ea"/>
                        </a:rPr>
                        <a:t>伦敦大学学院</a:t>
                      </a:r>
                      <a:endParaRPr lang="zh-CN" altLang="en-US" sz="1050" u="none" strike="noStrike" dirty="0">
                        <a:effectLst/>
                      </a:endParaRPr>
                    </a:p>
                    <a:p>
                      <a:pPr algn="ctr" fontAlgn="ctr">
                        <a:buNone/>
                      </a:pPr>
                      <a:r>
                        <a:rPr lang="zh-CN" altLang="en-US" sz="1050" dirty="0">
                          <a:effectLst/>
                          <a:sym typeface="+mn-ea"/>
                        </a:rPr>
                        <a:t>香港中文大学</a:t>
                      </a:r>
                      <a:endParaRPr lang="zh-CN" altLang="en-US" sz="1050" u="none" strike="noStrike" dirty="0">
                        <a:effectLst/>
                      </a:endParaRPr>
                    </a:p>
                    <a:p>
                      <a:pPr algn="ctr" fontAlgn="ctr">
                        <a:buNone/>
                      </a:pPr>
                      <a:endParaRPr lang="zh-CN" altLang="en-US" sz="1050" b="0" i="1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050" u="none" strike="noStrike" dirty="0">
                          <a:effectLst/>
                        </a:rPr>
                        <a:t>药学</a:t>
                      </a:r>
                      <a:r>
                        <a:rPr lang="en-US" altLang="zh-CN" sz="1050" u="none" strike="noStrike" dirty="0">
                          <a:effectLst/>
                        </a:rPr>
                        <a:t>/</a:t>
                      </a:r>
                      <a:r>
                        <a:rPr lang="zh-CN" altLang="en-US" sz="1050" u="none" strike="noStrike" dirty="0">
                          <a:effectLst/>
                        </a:rPr>
                        <a:t>生化</a:t>
                      </a:r>
                      <a:endParaRPr lang="zh-CN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69261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050" u="none" strike="noStrike" dirty="0">
                          <a:effectLst/>
                        </a:rPr>
                        <a:t>学生</a:t>
                      </a:r>
                      <a:r>
                        <a:rPr lang="en-US" altLang="zh-CN" sz="1050" u="none" strike="noStrike" dirty="0">
                          <a:effectLst/>
                        </a:rPr>
                        <a:t>H</a:t>
                      </a:r>
                      <a:endParaRPr lang="en-US" altLang="zh-CN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 dirty="0">
                          <a:effectLst/>
                        </a:rPr>
                        <a:t>34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 dirty="0">
                          <a:effectLst/>
                        </a:rPr>
                        <a:t>SAT:1340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50" u="none" strike="noStrike" dirty="0">
                          <a:effectLst/>
                        </a:rPr>
                        <a:t>两年商社、 </a:t>
                      </a:r>
                      <a:r>
                        <a:rPr lang="en-US" sz="1050" u="none" strike="noStrike" dirty="0">
                          <a:effectLst/>
                        </a:rPr>
                        <a:t>Sage</a:t>
                      </a:r>
                      <a:r>
                        <a:rPr lang="zh-CN" altLang="en-US" sz="1050" u="none" strike="noStrike" dirty="0">
                          <a:effectLst/>
                        </a:rPr>
                        <a:t>商赛、篮球、数学竞赛 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50" u="none" strike="noStrike" dirty="0">
                          <a:effectLst/>
                        </a:rPr>
                        <a:t>校内奖项、商赛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50" u="none" strike="noStrike" dirty="0">
                          <a:effectLst/>
                        </a:rPr>
                        <a:t>强大的沟通能力和鲜明的个性特征给招生官留下了很好的印象  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50" u="none" strike="noStrike" dirty="0">
                          <a:effectLst/>
                        </a:rPr>
                        <a:t>纽约州立大学宾汉姆顿 </a:t>
                      </a:r>
                      <a:r>
                        <a:rPr lang="en-US" sz="1050" u="none" strike="noStrike" dirty="0">
                          <a:effectLst/>
                        </a:rPr>
                        <a:t>   </a:t>
                      </a:r>
                      <a:r>
                        <a:rPr lang="zh-CN" altLang="en-US" sz="1050" u="none" strike="noStrike" dirty="0">
                          <a:effectLst/>
                        </a:rPr>
                        <a:t>奖学金</a:t>
                      </a:r>
                      <a:r>
                        <a:rPr lang="en-US" sz="1050" u="none" strike="noStrike" dirty="0">
                          <a:effectLst/>
                        </a:rPr>
                        <a:t>Scholarship $3,500</a:t>
                      </a:r>
                      <a:br>
                        <a:rPr lang="en-US" sz="1050" u="none" strike="noStrike" dirty="0">
                          <a:effectLst/>
                        </a:rPr>
                      </a:br>
                      <a:r>
                        <a:rPr lang="zh-CN" altLang="en-US" sz="1050" u="none" strike="noStrike" dirty="0">
                          <a:effectLst/>
                        </a:rPr>
                        <a:t>雪城大学</a:t>
                      </a:r>
                    </a:p>
                    <a:p>
                      <a:pPr algn="ctr" fontAlgn="ctr"/>
                      <a:r>
                        <a:rPr lang="zh-CN" altLang="en-US" sz="1050" u="none" strike="noStrike" dirty="0">
                          <a:effectLst/>
                        </a:rPr>
                        <a:t>亚利桑那州立大学</a:t>
                      </a:r>
                      <a:br>
                        <a:rPr lang="en-US" sz="1050" u="none" strike="noStrike" dirty="0">
                          <a:effectLst/>
                        </a:rPr>
                      </a:br>
                      <a:r>
                        <a:rPr lang="zh-CN" altLang="en-US" sz="1050" u="none" strike="noStrike" dirty="0">
                          <a:effectLst/>
                        </a:rPr>
                        <a:t>迈阿密牛津大学 </a:t>
                      </a:r>
                      <a:r>
                        <a:rPr lang="en-US" sz="1050" u="none" strike="noStrike" dirty="0">
                          <a:effectLst/>
                        </a:rPr>
                        <a:t>l</a:t>
                      </a:r>
                      <a:br>
                        <a:rPr lang="en-US" sz="1050" u="none" strike="noStrike" dirty="0">
                          <a:effectLst/>
                        </a:rPr>
                      </a:b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50" u="none" strike="noStrike" dirty="0">
                          <a:effectLst/>
                        </a:rPr>
                        <a:t>商科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5480" marR="5480" marT="548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0CC33C71-11A2-4FDA-9E98-195A84BD3C73}"/>
              </a:ext>
            </a:extLst>
          </p:cNvPr>
          <p:cNvGrpSpPr/>
          <p:nvPr/>
        </p:nvGrpSpPr>
        <p:grpSpPr>
          <a:xfrm>
            <a:off x="1295400" y="548681"/>
            <a:ext cx="6752318" cy="6058175"/>
            <a:chOff x="527381" y="548681"/>
            <a:chExt cx="6752318" cy="6058175"/>
          </a:xfrm>
        </p:grpSpPr>
        <p:graphicFrame>
          <p:nvGraphicFramePr>
            <p:cNvPr id="3" name="图示 2">
              <a:extLst>
                <a:ext uri="{FF2B5EF4-FFF2-40B4-BE49-F238E27FC236}">
                  <a16:creationId xmlns:a16="http://schemas.microsoft.com/office/drawing/2014/main" id="{7B9932E5-95CD-4875-9439-F9D9A2F797B1}"/>
                </a:ext>
              </a:extLst>
            </p:cNvPr>
            <p:cNvGraphicFramePr/>
            <p:nvPr/>
          </p:nvGraphicFramePr>
          <p:xfrm>
            <a:off x="527381" y="548681"/>
            <a:ext cx="6752299" cy="462954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3716477-EEEB-4094-A77F-18662A665EFD}"/>
                </a:ext>
              </a:extLst>
            </p:cNvPr>
            <p:cNvGrpSpPr/>
            <p:nvPr/>
          </p:nvGrpSpPr>
          <p:grpSpPr>
            <a:xfrm>
              <a:off x="817114" y="4200987"/>
              <a:ext cx="4726608" cy="1023360"/>
              <a:chOff x="229807" y="112173"/>
              <a:chExt cx="3544956" cy="767520"/>
            </a:xfrm>
          </p:grpSpPr>
          <p:sp>
            <p:nvSpPr>
              <p:cNvPr id="9" name="圆角矩形 11">
                <a:extLst>
                  <a:ext uri="{FF2B5EF4-FFF2-40B4-BE49-F238E27FC236}">
                    <a16:creationId xmlns:a16="http://schemas.microsoft.com/office/drawing/2014/main" id="{7CEEDCE4-BEB6-4BBF-B5A6-95A0C3CC9D2A}"/>
                  </a:ext>
                </a:extLst>
              </p:cNvPr>
              <p:cNvSpPr/>
              <p:nvPr/>
            </p:nvSpPr>
            <p:spPr>
              <a:xfrm>
                <a:off x="229807" y="112173"/>
                <a:ext cx="3544956" cy="767520"/>
              </a:xfrm>
              <a:prstGeom prst="roundRect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4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0" name="圆角矩形 4">
                <a:extLst>
                  <a:ext uri="{FF2B5EF4-FFF2-40B4-BE49-F238E27FC236}">
                    <a16:creationId xmlns:a16="http://schemas.microsoft.com/office/drawing/2014/main" id="{9100B20C-D274-4138-A613-514EB0F74DAF}"/>
                  </a:ext>
                </a:extLst>
              </p:cNvPr>
              <p:cNvSpPr/>
              <p:nvPr/>
            </p:nvSpPr>
            <p:spPr>
              <a:xfrm>
                <a:off x="304740" y="112173"/>
                <a:ext cx="3470022" cy="69258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33991" tIns="0" rIns="133991" bIns="0" numCol="1" spcCol="1270" anchor="ctr" anchorCtr="0">
                <a:noAutofit/>
              </a:bodyPr>
              <a:lstStyle/>
              <a:p>
                <a:pPr defTabSz="136271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>
                    <a:srgbClr val="000000"/>
                  </a:buClr>
                </a:pPr>
                <a:r>
                  <a:rPr lang="en-US" altLang="zh-CN" sz="2800" dirty="0">
                    <a:solidFill>
                      <a:srgbClr val="FFFFFF"/>
                    </a:solidFill>
                    <a:sym typeface="Arial" panose="020B0604020202090204"/>
                  </a:rPr>
                  <a:t>Courses (online/</a:t>
                </a:r>
                <a:r>
                  <a:rPr lang="zh-CN" altLang="en-US" sz="2800" dirty="0">
                    <a:solidFill>
                      <a:srgbClr val="FFFFFF"/>
                    </a:solidFill>
                    <a:sym typeface="Arial" panose="020B0604020202090204"/>
                  </a:rPr>
                  <a:t>大学官方</a:t>
                </a:r>
                <a:r>
                  <a:rPr lang="en-US" altLang="zh-CN" sz="2800" dirty="0">
                    <a:solidFill>
                      <a:srgbClr val="FFFFFF"/>
                    </a:solidFill>
                    <a:sym typeface="Arial" panose="020B0604020202090204"/>
                  </a:rPr>
                  <a:t>)</a:t>
                </a:r>
                <a:endParaRPr lang="zh-CN" altLang="en-US" sz="2800" dirty="0">
                  <a:solidFill>
                    <a:srgbClr val="FFFFFF"/>
                  </a:solidFill>
                  <a:sym typeface="Arial" panose="020B0604020202090204"/>
                </a:endParaRPr>
              </a:p>
            </p:txBody>
          </p:sp>
        </p:grp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19B1488C-3222-45AA-8498-8F1858EF2033}"/>
                </a:ext>
              </a:extLst>
            </p:cNvPr>
            <p:cNvSpPr/>
            <p:nvPr/>
          </p:nvSpPr>
          <p:spPr>
            <a:xfrm>
              <a:off x="527402" y="5733256"/>
              <a:ext cx="6752297" cy="873600"/>
            </a:xfrm>
            <a:prstGeom prst="rect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hueOff val="-2244694"/>
                <a:satOff val="-99991"/>
                <a:lumOff val="1000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03509F0-1A87-4D71-9643-47666658EC2C}"/>
                </a:ext>
              </a:extLst>
            </p:cNvPr>
            <p:cNvGrpSpPr/>
            <p:nvPr/>
          </p:nvGrpSpPr>
          <p:grpSpPr>
            <a:xfrm>
              <a:off x="867069" y="5399169"/>
              <a:ext cx="4726608" cy="1023360"/>
              <a:chOff x="243338" y="936102"/>
              <a:chExt cx="3544956" cy="767520"/>
            </a:xfrm>
          </p:grpSpPr>
          <p:sp>
            <p:nvSpPr>
              <p:cNvPr id="7" name="圆角矩形 14">
                <a:extLst>
                  <a:ext uri="{FF2B5EF4-FFF2-40B4-BE49-F238E27FC236}">
                    <a16:creationId xmlns:a16="http://schemas.microsoft.com/office/drawing/2014/main" id="{8A12FC29-6C8B-4375-883B-900FC4E21B2F}"/>
                  </a:ext>
                </a:extLst>
              </p:cNvPr>
              <p:cNvSpPr/>
              <p:nvPr/>
            </p:nvSpPr>
            <p:spPr>
              <a:xfrm>
                <a:off x="243338" y="936102"/>
                <a:ext cx="3544956" cy="767520"/>
              </a:xfrm>
              <a:prstGeom prst="roundRect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4">
                  <a:hueOff val="-1122347"/>
                  <a:satOff val="-49991"/>
                  <a:lumOff val="5000"/>
                  <a:alphaOff val="0"/>
                </a:schemeClr>
              </a:fillRef>
              <a:effectRef idx="0">
                <a:schemeClr val="accent4">
                  <a:hueOff val="-1122347"/>
                  <a:satOff val="-49991"/>
                  <a:lumOff val="500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8" name="圆角矩形 4">
                <a:extLst>
                  <a:ext uri="{FF2B5EF4-FFF2-40B4-BE49-F238E27FC236}">
                    <a16:creationId xmlns:a16="http://schemas.microsoft.com/office/drawing/2014/main" id="{9CBA5513-A83E-4161-8B5E-B70915C2F983}"/>
                  </a:ext>
                </a:extLst>
              </p:cNvPr>
              <p:cNvSpPr/>
              <p:nvPr/>
            </p:nvSpPr>
            <p:spPr>
              <a:xfrm>
                <a:off x="280805" y="973569"/>
                <a:ext cx="3470022" cy="69258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33991" tIns="0" rIns="133991" bIns="0" numCol="1" spcCol="1270" anchor="ctr" anchorCtr="0">
                <a:noAutofit/>
              </a:bodyPr>
              <a:lstStyle/>
              <a:p>
                <a:pPr defTabSz="154051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>
                    <a:srgbClr val="000000"/>
                  </a:buClr>
                </a:pPr>
                <a:r>
                  <a:rPr lang="en-US" altLang="zh-CN" sz="2800" dirty="0">
                    <a:solidFill>
                      <a:srgbClr val="FFFFFF"/>
                    </a:solidFill>
                    <a:sym typeface="Arial" panose="020B0604020202090204"/>
                  </a:rPr>
                  <a:t>Research &amp; Project</a:t>
                </a:r>
              </a:p>
            </p:txBody>
          </p:sp>
        </p:grpSp>
      </p:grpSp>
      <p:sp>
        <p:nvSpPr>
          <p:cNvPr id="11" name="TextBox 9">
            <a:extLst>
              <a:ext uri="{FF2B5EF4-FFF2-40B4-BE49-F238E27FC236}">
                <a16:creationId xmlns:a16="http://schemas.microsoft.com/office/drawing/2014/main" id="{E8D4665A-D288-4852-92D1-C5DC8DB99A15}"/>
              </a:ext>
            </a:extLst>
          </p:cNvPr>
          <p:cNvSpPr txBox="1"/>
          <p:nvPr/>
        </p:nvSpPr>
        <p:spPr>
          <a:xfrm>
            <a:off x="8112224" y="2038668"/>
            <a:ext cx="3272604" cy="1938948"/>
          </a:xfrm>
          <a:prstGeom prst="rect">
            <a:avLst/>
          </a:prstGeom>
          <a:noFill/>
        </p:spPr>
        <p:txBody>
          <a:bodyPr wrap="none" lIns="121877" tIns="60938" rIns="121877" bIns="60938" rtlCol="0">
            <a:spAutoFit/>
          </a:bodyPr>
          <a:lstStyle/>
          <a:p>
            <a:pPr>
              <a:buClr>
                <a:srgbClr val="000000"/>
              </a:buClr>
              <a:buFont typeface="Arial" panose="020B0604020202090204"/>
              <a:buNone/>
            </a:pPr>
            <a:r>
              <a:rPr lang="zh-CN" altLang="en-US" sz="5900" b="1" kern="0" dirty="0">
                <a:solidFill>
                  <a:srgbClr val="222222">
                    <a:lumMod val="90000"/>
                    <a:lumOff val="10000"/>
                  </a:srgbClr>
                </a:solidFill>
                <a:latin typeface="思源黑体 CN Normal"/>
                <a:cs typeface="Arial" panose="020B0604020202090204"/>
                <a:sym typeface="Arial" panose="020B0604020202090204"/>
              </a:rPr>
              <a:t>学术相关</a:t>
            </a:r>
            <a:endParaRPr lang="en-US" altLang="zh-CN" sz="5900" b="1" kern="0" dirty="0">
              <a:solidFill>
                <a:srgbClr val="222222">
                  <a:lumMod val="90000"/>
                  <a:lumOff val="10000"/>
                </a:srgbClr>
              </a:solidFill>
              <a:latin typeface="思源黑体 CN Normal"/>
              <a:cs typeface="Arial" panose="020B0604020202090204"/>
              <a:sym typeface="Arial" panose="020B0604020202090204"/>
            </a:endParaRPr>
          </a:p>
          <a:p>
            <a:pPr>
              <a:buClr>
                <a:srgbClr val="000000"/>
              </a:buClr>
              <a:buFont typeface="Arial" panose="020B0604020202090204"/>
              <a:buNone/>
            </a:pPr>
            <a:r>
              <a:rPr lang="en-US" altLang="zh-CN" sz="5900" b="1" kern="0" dirty="0">
                <a:solidFill>
                  <a:srgbClr val="222222">
                    <a:lumMod val="90000"/>
                    <a:lumOff val="10000"/>
                  </a:srgbClr>
                </a:solidFill>
                <a:latin typeface="思源黑体 CN Normal"/>
                <a:cs typeface="Arial" panose="020B0604020202090204"/>
                <a:sym typeface="Arial" panose="020B0604020202090204"/>
              </a:rPr>
              <a:t>Academic</a:t>
            </a:r>
            <a:endParaRPr lang="zh-CN" altLang="en-US" sz="5900" b="1" kern="0" dirty="0">
              <a:solidFill>
                <a:srgbClr val="222222">
                  <a:lumMod val="90000"/>
                  <a:lumOff val="10000"/>
                </a:srgbClr>
              </a:solidFill>
              <a:latin typeface="思源黑体 CN Normal"/>
              <a:cs typeface="Arial" panose="020B0604020202090204"/>
              <a:sym typeface="Arial" panose="020B0604020202090204"/>
            </a:endParaRPr>
          </a:p>
        </p:txBody>
      </p:sp>
    </p:spTree>
    <p:extLst>
      <p:ext uri="{BB962C8B-B14F-4D97-AF65-F5344CB8AC3E}">
        <p14:creationId xmlns:p14="http://schemas.microsoft.com/office/powerpoint/2010/main" val="2660375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9A63C53-CBCD-40E7-9CC8-2DCF5A749B79}"/>
              </a:ext>
            </a:extLst>
          </p:cNvPr>
          <p:cNvSpPr/>
          <p:nvPr/>
        </p:nvSpPr>
        <p:spPr>
          <a:xfrm>
            <a:off x="1905000" y="1524000"/>
            <a:ext cx="8478010" cy="2827781"/>
          </a:xfrm>
          <a:prstGeom prst="rect">
            <a:avLst/>
          </a:prstGeom>
        </p:spPr>
        <p:txBody>
          <a:bodyPr wrap="square" lIns="121877" tIns="60938" rIns="121877" bIns="60938">
            <a:spAutoFit/>
          </a:bodyPr>
          <a:lstStyle/>
          <a:p>
            <a:pPr marL="457200" indent="-457200">
              <a:lnSpc>
                <a:spcPct val="150000"/>
              </a:lnSpc>
              <a:buClr>
                <a:srgbClr val="000000"/>
              </a:buClr>
              <a:buFont typeface="Arial" panose="020B0604020202090204" pitchFamily="34" charset="0"/>
              <a:buChar char="•"/>
            </a:pPr>
            <a:r>
              <a:rPr lang="en-US" altLang="zh-CN" sz="2400" kern="0" dirty="0">
                <a:solidFill>
                  <a:srgbClr val="222222">
                    <a:lumMod val="90000"/>
                    <a:lumOff val="1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/>
                <a:sym typeface="Arial" panose="020B0604020202090204"/>
              </a:rPr>
              <a:t>˙G9-G10 Coursework</a:t>
            </a:r>
          </a:p>
          <a:p>
            <a:pPr marL="457200" indent="-457200">
              <a:lnSpc>
                <a:spcPct val="150000"/>
              </a:lnSpc>
              <a:buClr>
                <a:srgbClr val="000000"/>
              </a:buClr>
              <a:buFont typeface="Arial" panose="020B0604020202090204" pitchFamily="34" charset="0"/>
              <a:buChar char="•"/>
            </a:pPr>
            <a:r>
              <a:rPr lang="en-US" altLang="zh-CN" sz="2400" kern="0" dirty="0">
                <a:solidFill>
                  <a:srgbClr val="222222">
                    <a:lumMod val="90000"/>
                    <a:lumOff val="1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/>
                <a:sym typeface="Arial" panose="020B0604020202090204"/>
              </a:rPr>
              <a:t>˙G11-G12 IA/EE</a:t>
            </a:r>
          </a:p>
          <a:p>
            <a:pPr marL="457200" indent="-457200">
              <a:lnSpc>
                <a:spcPct val="150000"/>
              </a:lnSpc>
              <a:buClr>
                <a:srgbClr val="000000"/>
              </a:buClr>
              <a:buFont typeface="Arial" panose="020B0604020202090204" pitchFamily="34" charset="0"/>
              <a:buChar char="•"/>
            </a:pPr>
            <a:r>
              <a:rPr lang="en-US" altLang="zh-CN" sz="2400" kern="0" dirty="0">
                <a:solidFill>
                  <a:srgbClr val="222222">
                    <a:lumMod val="90000"/>
                    <a:lumOff val="1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/>
                <a:sym typeface="Arial" panose="020B0604020202090204"/>
              </a:rPr>
              <a:t>˙CAS Clubs</a:t>
            </a:r>
            <a:r>
              <a:rPr lang="zh-CN" altLang="en-US" sz="2400" kern="0" dirty="0">
                <a:solidFill>
                  <a:srgbClr val="222222">
                    <a:lumMod val="90000"/>
                    <a:lumOff val="1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/>
                <a:sym typeface="Arial" panose="020B0604020202090204"/>
              </a:rPr>
              <a:t>与学科兴趣相关的校内社团</a:t>
            </a:r>
            <a:endParaRPr lang="en-US" altLang="zh-CN" sz="2400" kern="0" dirty="0">
              <a:solidFill>
                <a:srgbClr val="222222">
                  <a:lumMod val="90000"/>
                  <a:lumOff val="1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/>
              <a:sym typeface="Arial" panose="020B0604020202090204"/>
            </a:endParaRPr>
          </a:p>
          <a:p>
            <a:pPr marL="457200" indent="-457200">
              <a:lnSpc>
                <a:spcPct val="150000"/>
              </a:lnSpc>
              <a:buClr>
                <a:srgbClr val="000000"/>
              </a:buClr>
              <a:buFont typeface="Arial" panose="020B0604020202090204" pitchFamily="34" charset="0"/>
              <a:buChar char="•"/>
            </a:pPr>
            <a:r>
              <a:rPr lang="en-US" altLang="zh-CN" sz="2400" kern="0" dirty="0">
                <a:solidFill>
                  <a:srgbClr val="222222">
                    <a:lumMod val="90000"/>
                    <a:lumOff val="1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/>
                <a:sym typeface="Arial" panose="020B0604020202090204"/>
              </a:rPr>
              <a:t>˙Lab/Science Fair/Group 4 project</a:t>
            </a:r>
          </a:p>
          <a:p>
            <a:pPr marL="457200" indent="-457200">
              <a:lnSpc>
                <a:spcPct val="150000"/>
              </a:lnSpc>
              <a:buClr>
                <a:srgbClr val="000000"/>
              </a:buClr>
              <a:buFont typeface="Arial" panose="020B0604020202090204" pitchFamily="34" charset="0"/>
              <a:buChar char="•"/>
            </a:pPr>
            <a:r>
              <a:rPr lang="en-US" altLang="zh-CN" sz="2400" kern="0" dirty="0">
                <a:solidFill>
                  <a:srgbClr val="222222">
                    <a:lumMod val="90000"/>
                    <a:lumOff val="1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/>
                <a:sym typeface="Arial" panose="020B0604020202090204"/>
              </a:rPr>
              <a:t>˙Extensive Academic Reading</a:t>
            </a:r>
            <a:r>
              <a:rPr lang="zh-CN" altLang="en-US" sz="2400" kern="0" dirty="0">
                <a:solidFill>
                  <a:srgbClr val="222222">
                    <a:lumMod val="90000"/>
                    <a:lumOff val="1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/>
                <a:sym typeface="Arial" panose="020B0604020202090204"/>
              </a:rPr>
              <a:t> 拓展阅读</a:t>
            </a:r>
            <a:endParaRPr lang="en-US" altLang="zh-CN" sz="2400" kern="0" dirty="0">
              <a:solidFill>
                <a:srgbClr val="222222">
                  <a:lumMod val="90000"/>
                  <a:lumOff val="1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/>
              <a:sym typeface="Arial" panose="020B0604020202090204"/>
            </a:endParaRPr>
          </a:p>
        </p:txBody>
      </p:sp>
      <p:sp>
        <p:nvSpPr>
          <p:cNvPr id="6" name="TextBox 8">
            <a:extLst>
              <a:ext uri="{FF2B5EF4-FFF2-40B4-BE49-F238E27FC236}">
                <a16:creationId xmlns:a16="http://schemas.microsoft.com/office/drawing/2014/main" id="{21754FB7-C1BB-4D7F-8350-E6771B87BE1C}"/>
              </a:ext>
            </a:extLst>
          </p:cNvPr>
          <p:cNvSpPr txBox="1"/>
          <p:nvPr/>
        </p:nvSpPr>
        <p:spPr>
          <a:xfrm>
            <a:off x="175707" y="284190"/>
            <a:ext cx="11773838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zh-CN" sz="3200" b="1" spc="6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Formative Interest in Subject</a:t>
            </a:r>
          </a:p>
        </p:txBody>
      </p:sp>
    </p:spTree>
    <p:extLst>
      <p:ext uri="{BB962C8B-B14F-4D97-AF65-F5344CB8AC3E}">
        <p14:creationId xmlns:p14="http://schemas.microsoft.com/office/powerpoint/2010/main" val="275892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855E3460-CAF8-4D5E-AD41-8A80B105F7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22523106"/>
              </p:ext>
            </p:extLst>
          </p:nvPr>
        </p:nvGraphicFramePr>
        <p:xfrm>
          <a:off x="1271357" y="1219200"/>
          <a:ext cx="8640960" cy="54202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7">
            <a:extLst>
              <a:ext uri="{FF2B5EF4-FFF2-40B4-BE49-F238E27FC236}">
                <a16:creationId xmlns:a16="http://schemas.microsoft.com/office/drawing/2014/main" id="{FA310543-382E-4F65-998E-8DD1A73B8ED2}"/>
              </a:ext>
            </a:extLst>
          </p:cNvPr>
          <p:cNvSpPr txBox="1"/>
          <p:nvPr/>
        </p:nvSpPr>
        <p:spPr>
          <a:xfrm>
            <a:off x="3887769" y="5791200"/>
            <a:ext cx="1701107" cy="492412"/>
          </a:xfrm>
          <a:prstGeom prst="rect">
            <a:avLst/>
          </a:prstGeom>
          <a:noFill/>
        </p:spPr>
        <p:txBody>
          <a:bodyPr wrap="square" lIns="121890" tIns="60945" rIns="121890" bIns="60945" rtlCol="0">
            <a:spAutoFit/>
          </a:bodyPr>
          <a:lstStyle/>
          <a:p>
            <a:pPr defTabSz="1219200">
              <a:buClr>
                <a:srgbClr val="000000"/>
              </a:buClr>
            </a:pPr>
            <a:r>
              <a:rPr lang="en-US" altLang="zh-CN" sz="2400" kern="0" dirty="0">
                <a:solidFill>
                  <a:srgbClr val="222222">
                    <a:lumMod val="90000"/>
                    <a:lumOff val="10000"/>
                  </a:srgbClr>
                </a:solidFill>
                <a:cs typeface="Arial" panose="020B0604020202090204"/>
                <a:sym typeface="Arial" panose="020B0604020202090204"/>
              </a:rPr>
              <a:t>Talents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F38116F5-D291-46DA-8F4A-FF868985F400}"/>
              </a:ext>
            </a:extLst>
          </p:cNvPr>
          <p:cNvSpPr txBox="1"/>
          <p:nvPr/>
        </p:nvSpPr>
        <p:spPr>
          <a:xfrm>
            <a:off x="175707" y="284190"/>
            <a:ext cx="11773838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3200" b="1" spc="6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非学术类</a:t>
            </a:r>
            <a:r>
              <a:rPr lang="en-US" altLang="zh-CN" sz="3200" b="1" spc="6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Non-academics</a:t>
            </a:r>
          </a:p>
        </p:txBody>
      </p:sp>
    </p:spTree>
    <p:extLst>
      <p:ext uri="{BB962C8B-B14F-4D97-AF65-F5344CB8AC3E}">
        <p14:creationId xmlns:p14="http://schemas.microsoft.com/office/powerpoint/2010/main" val="4050854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533452" y="1224280"/>
            <a:ext cx="9058348" cy="455358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342900" lvl="0" indent="-342900" algn="l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欧几里得数学竞赛(Euclid Mathematics Contest)</a:t>
            </a:r>
            <a:r>
              <a:rPr 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2025/4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）</a:t>
            </a:r>
            <a:endParaRPr sz="2400" dirty="0"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charset="-122"/>
            </a:endParaRPr>
          </a:p>
          <a:p>
            <a:pPr marL="342900" lvl="0" indent="-342900" algn="l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“物理杯”美国高中物理测评 / PhysicsBowl</a:t>
            </a:r>
            <a:r>
              <a:rPr 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2025/3/18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）</a:t>
            </a:r>
            <a:endParaRPr sz="2400" dirty="0"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charset="-122"/>
            </a:endParaRPr>
          </a:p>
          <a:p>
            <a:pPr marL="342900" lvl="0" indent="-342900" algn="l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英国物理测评（中&amp;高级） / IPC&amp;SPC</a:t>
            </a:r>
            <a:r>
              <a:rPr 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-BPhO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2025/3/6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）</a:t>
            </a:r>
            <a:endParaRPr lang="en-US" sz="2400" dirty="0"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charset="-122"/>
            </a:endParaRPr>
          </a:p>
          <a:p>
            <a:pPr marL="342900" lvl="0" indent="-342900" algn="l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加拿大化学测评（中级） / CCC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2025/4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）</a:t>
            </a:r>
            <a:endParaRPr lang="en-US" sz="2400" dirty="0"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charset="-122"/>
            </a:endParaRPr>
          </a:p>
          <a:p>
            <a:pPr marL="342900" lvl="0" indent="-342900" algn="l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英国生物测评 / BBO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2025/4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）</a:t>
            </a:r>
            <a:endParaRPr lang="en-US" sz="2400" dirty="0"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charset="-122"/>
            </a:endParaRPr>
          </a:p>
          <a:p>
            <a:pPr marL="342900" lvl="0" indent="-342900" algn="l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阿思丹商赛</a:t>
            </a: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0D885FDE-EB88-4E8A-B690-2679BD90951F}"/>
              </a:ext>
            </a:extLst>
          </p:cNvPr>
          <p:cNvSpPr txBox="1"/>
          <p:nvPr/>
        </p:nvSpPr>
        <p:spPr>
          <a:xfrm>
            <a:off x="175707" y="284190"/>
            <a:ext cx="11773838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3200" b="1" spc="6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竞赛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550670" y="1224280"/>
            <a:ext cx="9041130" cy="455358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342900" lvl="0" indent="-342900" algn="l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设定IB总成绩目标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-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每个科目分数目标（重点关注HL科目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）</a:t>
            </a:r>
          </a:p>
          <a:p>
            <a:pPr marL="342900" lvl="0" indent="-342900" algn="l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语言标化成绩，继续安排雅思或托福学习及考试（春假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/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端午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/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暑假）</a:t>
            </a:r>
          </a:p>
          <a:p>
            <a:pPr marL="342900" lvl="0" indent="-342900" algn="l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着手准备大学申请材料（简历、个人陈述，推荐信等），大学申请账号创建。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charset="-122"/>
            </a:endParaRPr>
          </a:p>
          <a:p>
            <a:pPr marL="342900" lvl="0" indent="-342900" algn="l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启动文书工作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charset="-122"/>
            </a:endParaRPr>
          </a:p>
          <a:p>
            <a:pPr marL="342900" lvl="0" indent="-342900" algn="l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参加SAT/ACT 考试，争取高分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charset="-122"/>
            </a:endParaRPr>
          </a:p>
          <a:p>
            <a:pPr marL="342900" lvl="0" indent="-342900" algn="l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参加课外活动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,有选择性地投入精力到一些比较有意义和价值的活动当中</a:t>
            </a:r>
          </a:p>
          <a:p>
            <a:pPr marL="342900" lvl="0" indent="-342900" algn="l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继续高阶学科竞赛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,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视情况，考虑其他进阶背景提升活动。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charset="-122"/>
            </a:endParaRPr>
          </a:p>
          <a:p>
            <a:pPr marL="342900" lvl="0" indent="-342900" algn="l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初步选校</a:t>
            </a:r>
          </a:p>
          <a:p>
            <a:pPr marL="342900" lvl="0" indent="-342900" algn="l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</a:rPr>
              <a:t>申请材料准备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charset="-122"/>
            </a:endParaRP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DEF3D61E-BDB8-4DEF-BD70-2FD00DBEB182}"/>
              </a:ext>
            </a:extLst>
          </p:cNvPr>
          <p:cNvSpPr txBox="1"/>
          <p:nvPr/>
        </p:nvSpPr>
        <p:spPr>
          <a:xfrm>
            <a:off x="175707" y="284190"/>
            <a:ext cx="11773838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3200" b="1" spc="6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高二下升学相关工作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5">
            <a:extLst>
              <a:ext uri="{FF2B5EF4-FFF2-40B4-BE49-F238E27FC236}">
                <a16:creationId xmlns:a16="http://schemas.microsoft.com/office/drawing/2014/main" id="{4908F784-5BA4-4C39-9FC3-89F22EC461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6820724"/>
              </p:ext>
            </p:extLst>
          </p:nvPr>
        </p:nvGraphicFramePr>
        <p:xfrm>
          <a:off x="685801" y="838200"/>
          <a:ext cx="10820390" cy="58890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97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387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455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85"/>
                        </a:spcBef>
                      </a:pPr>
                      <a:r>
                        <a:rPr lang="zh-CN" sz="2400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截止时间</a:t>
                      </a:r>
                    </a:p>
                  </a:txBody>
                  <a:tcPr marL="0" marR="0" marT="46196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85"/>
                        </a:spcBef>
                      </a:pPr>
                      <a:r>
                        <a:rPr 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事项</a:t>
                      </a:r>
                    </a:p>
                  </a:txBody>
                  <a:tcPr marL="0" marR="0" marT="46196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85"/>
                        </a:spcBef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Microsoft JhengHei UI"/>
                        </a:rPr>
                        <a:t>描述</a:t>
                      </a:r>
                    </a:p>
                  </a:txBody>
                  <a:tcPr marL="0" marR="0" marT="46196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rowSpan="6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20"/>
                        </a:spcBef>
                      </a:pPr>
                      <a:r>
                        <a:rPr lang="en-US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7/31</a:t>
                      </a:r>
                      <a:endParaRPr lang="en-US" sz="1600" baseline="1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苹方 特粗"/>
                      </a:endParaRPr>
                    </a:p>
                  </a:txBody>
                  <a:tcPr marL="0" marR="0" marT="125730" marB="0" anchor="ctr"/>
                </a:tc>
                <a:tc rowSpan="6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90"/>
                        </a:spcBef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个人信息及证件材料</a:t>
                      </a:r>
                      <a:endParaRPr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苹方 特粗"/>
                      </a:endParaRPr>
                    </a:p>
                  </a:txBody>
                  <a:tcPr marL="0" marR="0" marT="122873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20"/>
                        </a:spcBef>
                      </a:pPr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两寸白底或蓝底彩色电子照片</a:t>
                      </a:r>
                      <a:endParaRPr sz="1600" baseline="1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苹方 特粗"/>
                      </a:endParaRPr>
                    </a:p>
                  </a:txBody>
                  <a:tcPr marL="0" marR="0" marT="125730" marB="0" anchor="ctr"/>
                </a:tc>
                <a:extLst>
                  <a:ext uri="{0D108BD9-81ED-4DB2-BD59-A6C34878D82A}">
                    <a16:rowId xmlns:a16="http://schemas.microsoft.com/office/drawing/2014/main" val="199045222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139065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个人信息表</a:t>
                      </a:r>
                      <a:endParaRPr lang="zh-CN" altLang="zh-CN" sz="16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139065" marB="0" anchor="ctr"/>
                </a:tc>
                <a:extLst>
                  <a:ext uri="{0D108BD9-81ED-4DB2-BD59-A6C34878D82A}">
                    <a16:rowId xmlns:a16="http://schemas.microsoft.com/office/drawing/2014/main" val="79043912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139065" marB="0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139065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护照扫描件</a:t>
                      </a:r>
                      <a:endParaRPr lang="zh-CN" altLang="zh-CN" sz="16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139065" marB="0" anchor="ctr"/>
                </a:tc>
                <a:extLst>
                  <a:ext uri="{0D108BD9-81ED-4DB2-BD59-A6C34878D82A}">
                    <a16:rowId xmlns:a16="http://schemas.microsoft.com/office/drawing/2014/main" val="72488803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125730" marB="0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122873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20"/>
                        </a:spcBef>
                      </a:pPr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学生身份证扫描件</a:t>
                      </a:r>
                      <a:endParaRPr sz="1600" baseline="1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苹方 特粗"/>
                      </a:endParaRPr>
                    </a:p>
                  </a:txBody>
                  <a:tcPr marL="0" marR="0" marT="125730" marB="0" anchor="ctr"/>
                </a:tc>
                <a:extLst>
                  <a:ext uri="{0D108BD9-81ED-4DB2-BD59-A6C34878D82A}">
                    <a16:rowId xmlns:a16="http://schemas.microsoft.com/office/drawing/2014/main" val="264890655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12382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25"/>
                        </a:spcBef>
                        <a:buNone/>
                      </a:pPr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全家户口本扫描件</a:t>
                      </a:r>
                      <a:endParaRPr lang="zh-CN" altLang="en-US" sz="1600" baseline="1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苹方 特粗"/>
                      </a:endParaRPr>
                    </a:p>
                  </a:txBody>
                  <a:tcPr marL="0" marR="0" marT="126206" marB="0" anchor="ctr"/>
                </a:tc>
                <a:extLst>
                  <a:ext uri="{0D108BD9-81ED-4DB2-BD59-A6C34878D82A}">
                    <a16:rowId xmlns:a16="http://schemas.microsoft.com/office/drawing/2014/main" val="66325487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126206" marB="0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12382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25"/>
                        </a:spcBef>
                      </a:pPr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国际信用卡扫描件（用于支付申请费）</a:t>
                      </a:r>
                    </a:p>
                  </a:txBody>
                  <a:tcPr marL="0" marR="0" marT="126206" marB="0" anchor="ctr"/>
                </a:tc>
                <a:extLst>
                  <a:ext uri="{0D108BD9-81ED-4DB2-BD59-A6C34878D82A}">
                    <a16:rowId xmlns:a16="http://schemas.microsoft.com/office/drawing/2014/main" val="2491030029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90"/>
                        </a:spcBef>
                      </a:pPr>
                      <a:r>
                        <a:rPr 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苹方 特粗"/>
                          <a:sym typeface="+mn-ea"/>
                        </a:rPr>
                        <a:t>7-9</a:t>
                      </a: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苹方 特粗"/>
                          <a:sym typeface="+mn-ea"/>
                        </a:rPr>
                        <a:t>月</a:t>
                      </a:r>
                    </a:p>
                  </a:txBody>
                  <a:tcPr marL="0" marR="0" marT="12573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90"/>
                        </a:spcBef>
                      </a:pPr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文书相关材料</a:t>
                      </a:r>
                      <a:endParaRPr 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苹方 特粗"/>
                      </a:endParaRPr>
                    </a:p>
                  </a:txBody>
                  <a:tcPr marL="0" marR="0" marT="122873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个人陈述初稿</a:t>
                      </a:r>
                      <a:r>
                        <a:rPr lang="en-US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美国加州系统申请文书初稿</a:t>
                      </a:r>
                      <a:r>
                        <a:rPr lang="en-US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美国公用系统文书初稿</a:t>
                      </a:r>
                      <a:endParaRPr lang="zh-CN" altLang="zh-CN" sz="16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12573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125730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476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个人简历初稿</a:t>
                      </a:r>
                      <a:endParaRPr lang="zh-CN" altLang="zh-CN" sz="16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10477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320"/>
                        </a:spcBef>
                      </a:pPr>
                      <a:r>
                        <a:rPr lang="en-US" altLang="zh-CN" sz="16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9/15</a:t>
                      </a:r>
                    </a:p>
                  </a:txBody>
                  <a:tcPr marL="0" marR="0" marT="12573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20"/>
                        </a:spcBef>
                      </a:pPr>
                      <a:r>
                        <a:rPr lang="zh-CN" altLang="en-US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推荐信</a:t>
                      </a:r>
                    </a:p>
                  </a:txBody>
                  <a:tcPr marL="0" marR="0" marT="12573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20"/>
                        </a:spcBef>
                      </a:pPr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提供1-2位推荐老师的推荐信同意书</a:t>
                      </a:r>
                    </a:p>
                  </a:txBody>
                  <a:tcPr marL="0" marR="0" marT="12573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320"/>
                        </a:spcBef>
                      </a:pPr>
                      <a:r>
                        <a:rPr lang="en-US" altLang="zh-CN" sz="16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</a:t>
                      </a:r>
                      <a:r>
                        <a:rPr lang="zh-CN" altLang="en-US" sz="16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⽉</a:t>
                      </a:r>
                      <a:r>
                        <a:rPr lang="en-US" altLang="zh-CN" sz="16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30</a:t>
                      </a:r>
                      <a:r>
                        <a:rPr lang="zh-CN" altLang="en-US" sz="16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⽇</a:t>
                      </a:r>
                    </a:p>
                  </a:txBody>
                  <a:tcPr marL="0" marR="0" marT="12573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90"/>
                        </a:spcBef>
                      </a:pPr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作品集</a:t>
                      </a:r>
                      <a:endParaRPr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苹方 特粗"/>
                      </a:endParaRPr>
                    </a:p>
                  </a:txBody>
                  <a:tcPr marL="0" marR="0" marT="122873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20"/>
                        </a:spcBef>
                      </a:pPr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若有，提供电子稿</a:t>
                      </a:r>
                    </a:p>
                  </a:txBody>
                  <a:tcPr marL="0" marR="0" marT="12573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2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</a:t>
                      </a:r>
                      <a:r>
                        <a:rPr lang="zh-CN" altLang="en-US" sz="16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⽉</a:t>
                      </a:r>
                      <a:r>
                        <a:rPr lang="en-US" altLang="zh-CN" sz="16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15</a:t>
                      </a:r>
                      <a:r>
                        <a:rPr lang="zh-CN" altLang="en-US" sz="16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⽇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 </a:t>
                      </a:r>
                      <a:endParaRPr sz="1600" dirty="0">
                        <a:solidFill>
                          <a:schemeClr val="dk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125730" marB="0" anchor="ctr"/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90"/>
                        </a:spcBef>
                      </a:pPr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学术材料</a:t>
                      </a:r>
                      <a:endParaRPr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苹方 特粗"/>
                      </a:endParaRPr>
                    </a:p>
                  </a:txBody>
                  <a:tcPr marL="0" marR="0" marT="122873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20"/>
                        </a:spcBef>
                      </a:pPr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初中成绩单（申请美国</a:t>
                      </a:r>
                      <a:r>
                        <a:rPr lang="en-US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香港需要）</a:t>
                      </a:r>
                      <a:endParaRPr sz="1600" baseline="1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苹方 特粗"/>
                      </a:endParaRPr>
                    </a:p>
                  </a:txBody>
                  <a:tcPr marL="0" marR="0" marT="12573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20"/>
                        </a:spcBef>
                      </a:pPr>
                      <a:r>
                        <a:rPr lang="en-US" sz="1600" baseline="1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苹方 特粗"/>
                        </a:rPr>
                        <a:t>/</a:t>
                      </a:r>
                    </a:p>
                  </a:txBody>
                  <a:tcPr marL="0" marR="0" marT="125730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122873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2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在读证明</a:t>
                      </a:r>
                      <a:r>
                        <a:rPr lang="en-US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/IB/</a:t>
                      </a:r>
                      <a:r>
                        <a:rPr lang="en-US" altLang="zh-CN" sz="1600" dirty="0" err="1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Alevel</a:t>
                      </a:r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高中成绩单 （学校开具）</a:t>
                      </a:r>
                      <a:endParaRPr lang="zh-CN" altLang="zh-CN" sz="16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12573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2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</a:t>
                      </a:r>
                      <a:r>
                        <a:rPr lang="zh-CN" altLang="en-US" sz="16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⽉</a:t>
                      </a:r>
                      <a:r>
                        <a:rPr lang="en-US" altLang="zh-CN" sz="16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31</a:t>
                      </a:r>
                      <a:r>
                        <a:rPr lang="zh-CN" altLang="en-US" sz="16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⽇ </a:t>
                      </a:r>
                    </a:p>
                  </a:txBody>
                  <a:tcPr marL="0" marR="0" marT="125730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122873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2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雅思</a:t>
                      </a:r>
                      <a:r>
                        <a:rPr lang="en-US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托福成绩单扫描件</a:t>
                      </a:r>
                      <a:endParaRPr lang="zh-CN" altLang="zh-CN" sz="16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12573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20"/>
                        </a:spcBef>
                      </a:pPr>
                      <a:r>
                        <a:rPr lang="en-US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r>
                        <a:rPr lang="zh-CN" altLang="en-US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</a:t>
                      </a:r>
                      <a:r>
                        <a:rPr lang="zh-CN" altLang="en-US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</a:p>
                  </a:txBody>
                  <a:tcPr marL="0" marR="0" marT="125730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122873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竞赛</a:t>
                      </a:r>
                      <a:r>
                        <a:rPr lang="en-US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获奖扫描件</a:t>
                      </a:r>
                      <a:endParaRPr sz="1600" baseline="10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苹方 特粗"/>
                      </a:endParaRPr>
                    </a:p>
                  </a:txBody>
                  <a:tcPr marL="0" marR="0" marT="12573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TextBox 8">
            <a:extLst>
              <a:ext uri="{FF2B5EF4-FFF2-40B4-BE49-F238E27FC236}">
                <a16:creationId xmlns:a16="http://schemas.microsoft.com/office/drawing/2014/main" id="{AF7B9C4C-9001-4A22-B33F-DB4DC7001E53}"/>
              </a:ext>
            </a:extLst>
          </p:cNvPr>
          <p:cNvSpPr txBox="1"/>
          <p:nvPr/>
        </p:nvSpPr>
        <p:spPr>
          <a:xfrm>
            <a:off x="175707" y="284190"/>
            <a:ext cx="11773838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3200" b="1" spc="6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本科申请材料时间汇总</a:t>
            </a:r>
            <a:endParaRPr lang="en-US" altLang="zh-CN" sz="3200" b="1" spc="600" dirty="0">
              <a:solidFill>
                <a:srgbClr val="44546A"/>
              </a:solidFill>
              <a:latin typeface="微软雅黑" charset="-122"/>
              <a:ea typeface="微软雅黑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82171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550670" y="1224280"/>
            <a:ext cx="9193530" cy="455358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雅思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/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托福成绩达标，最后一个学习时间充裕的阶段，目标是必须达标。</a:t>
            </a:r>
            <a:r>
              <a:rPr lang="zh-CN" altLang="en-US" sz="20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第二次</a:t>
            </a:r>
            <a:r>
              <a:rPr lang="en-US" altLang="zh-CN" sz="20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SAT/ACT </a:t>
            </a:r>
            <a:r>
              <a:rPr lang="zh-CN" altLang="en-US" sz="20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考试，争取高分</a:t>
            </a:r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科研、夏校、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Online Course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（部分学有余力的同学）</a:t>
            </a:r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完成文书初稿（最好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7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月底），按要求进行修改</a:t>
            </a:r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申请材料整理（护照、身份证、户口本、雅思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/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托福成绩单、获奖证书，活动证书，考级证书等）</a:t>
            </a:r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讨论确定选校方案</a:t>
            </a:r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+mn-ea"/>
              </a:rPr>
              <a:t>注册申请账户</a:t>
            </a:r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charset="-122"/>
            </a:endParaRP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075B63A2-4FF2-4DE7-B5E1-95AD8D66A20D}"/>
              </a:ext>
            </a:extLst>
          </p:cNvPr>
          <p:cNvSpPr txBox="1"/>
          <p:nvPr/>
        </p:nvSpPr>
        <p:spPr>
          <a:xfrm>
            <a:off x="175707" y="284190"/>
            <a:ext cx="11773838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3200" b="1" spc="6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暑假升学相关工作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176073" y="436443"/>
            <a:ext cx="3814267" cy="3954252"/>
            <a:chOff x="176073" y="436443"/>
            <a:chExt cx="3814267" cy="3954252"/>
          </a:xfrm>
        </p:grpSpPr>
        <p:sp>
          <p:nvSpPr>
            <p:cNvPr id="4" name="等腰三角形 3"/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-122"/>
                <a:ea typeface="微软雅黑" charset="-122"/>
                <a:cs typeface="+mn-ea"/>
                <a:sym typeface="+mn-lt"/>
              </a:endParaRPr>
            </a:p>
          </p:txBody>
        </p:sp>
        <p:sp>
          <p:nvSpPr>
            <p:cNvPr id="5" name="等腰三角形 4"/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-122"/>
                <a:ea typeface="微软雅黑" charset="-122"/>
                <a:cs typeface="+mn-ea"/>
                <a:sym typeface="+mn-lt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-122"/>
                <a:ea typeface="微软雅黑" charset="-122"/>
                <a:cs typeface="+mn-ea"/>
                <a:sym typeface="+mn-lt"/>
              </a:endParaRPr>
            </a:p>
          </p:txBody>
        </p:sp>
      </p:grpSp>
      <p:sp>
        <p:nvSpPr>
          <p:cNvPr id="7" name="等腰三角形 6"/>
          <p:cNvSpPr/>
          <p:nvPr/>
        </p:nvSpPr>
        <p:spPr>
          <a:xfrm>
            <a:off x="9646123" y="5513126"/>
            <a:ext cx="2273490" cy="1344874"/>
          </a:xfrm>
          <a:prstGeom prst="triangle">
            <a:avLst/>
          </a:prstGeom>
          <a:solidFill>
            <a:srgbClr val="DD79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charset="-122"/>
              <a:ea typeface="微软雅黑" charset="-122"/>
              <a:cs typeface="+mn-ea"/>
              <a:sym typeface="+mn-lt"/>
            </a:endParaRPr>
          </a:p>
        </p:txBody>
      </p:sp>
      <p:sp>
        <p:nvSpPr>
          <p:cNvPr id="8" name="等腰三角形 7"/>
          <p:cNvSpPr/>
          <p:nvPr/>
        </p:nvSpPr>
        <p:spPr>
          <a:xfrm>
            <a:off x="9677399" y="5294762"/>
            <a:ext cx="1105469" cy="987184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charset="-122"/>
              <a:ea typeface="微软雅黑" charset="-122"/>
              <a:cs typeface="+mn-ea"/>
              <a:sym typeface="+mn-lt"/>
            </a:endParaRPr>
          </a:p>
        </p:txBody>
      </p:sp>
      <p:sp>
        <p:nvSpPr>
          <p:cNvPr id="9" name="等腰三角形 8"/>
          <p:cNvSpPr/>
          <p:nvPr/>
        </p:nvSpPr>
        <p:spPr>
          <a:xfrm rot="2667173">
            <a:off x="10950344" y="4360744"/>
            <a:ext cx="1454193" cy="1332363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charset="-122"/>
              <a:ea typeface="微软雅黑" charset="-122"/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5181600" y="1109273"/>
            <a:ext cx="4724402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主 题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charset="-122"/>
              <a:ea typeface="微软雅黑" charset="-122"/>
              <a:cs typeface="+mn-ea"/>
              <a:sym typeface="+mn-lt"/>
            </a:endParaRPr>
          </a:p>
        </p:txBody>
      </p:sp>
      <p:sp>
        <p:nvSpPr>
          <p:cNvPr id="14" name="PA-文本框 10"/>
          <p:cNvSpPr txBox="1"/>
          <p:nvPr>
            <p:custDataLst>
              <p:tags r:id="rId1"/>
            </p:custDataLst>
          </p:nvPr>
        </p:nvSpPr>
        <p:spPr>
          <a:xfrm>
            <a:off x="6383906" y="3059466"/>
            <a:ext cx="4132517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  <a:buClrTx/>
              <a:buSzTx/>
              <a:buFontTx/>
            </a:pPr>
            <a:r>
              <a:rPr lang="zh-CN" altLang="en-US" sz="2400" b="1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ea"/>
              </a:rPr>
              <a:t>海外大学申请要素和时间点</a:t>
            </a:r>
          </a:p>
        </p:txBody>
      </p:sp>
      <p:sp>
        <p:nvSpPr>
          <p:cNvPr id="21" name="object 9"/>
          <p:cNvSpPr txBox="1"/>
          <p:nvPr/>
        </p:nvSpPr>
        <p:spPr>
          <a:xfrm>
            <a:off x="5070784" y="2279270"/>
            <a:ext cx="843280" cy="2662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155" dirty="0">
                <a:solidFill>
                  <a:srgbClr val="44546A"/>
                </a:solidFill>
                <a:latin typeface="Lucida Sans Unicode"/>
                <a:cs typeface="Lucida Sans Unicode"/>
              </a:rPr>
              <a:t>01</a:t>
            </a:r>
            <a:endParaRPr lang="en-US" sz="2800" b="1" spc="155" dirty="0">
              <a:solidFill>
                <a:srgbClr val="44546A"/>
              </a:solidFill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lang="en-US" sz="2800" b="1" spc="155" dirty="0">
              <a:solidFill>
                <a:srgbClr val="44546A"/>
              </a:solidFill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155" dirty="0">
                <a:solidFill>
                  <a:srgbClr val="44546A"/>
                </a:solidFill>
                <a:latin typeface="Lucida Sans Unicode"/>
                <a:cs typeface="Lucida Sans Unicode"/>
              </a:rPr>
              <a:t>02</a:t>
            </a:r>
            <a:endParaRPr lang="en-US" sz="2800" b="1" spc="155" dirty="0">
              <a:solidFill>
                <a:srgbClr val="44546A"/>
              </a:solidFill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lang="en-US" sz="2800" b="1" spc="155" dirty="0">
              <a:solidFill>
                <a:srgbClr val="44546A"/>
              </a:solidFill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155" dirty="0">
                <a:solidFill>
                  <a:srgbClr val="44546A"/>
                </a:solidFill>
                <a:latin typeface="Lucida Sans Unicode"/>
                <a:cs typeface="Lucida Sans Unicode"/>
              </a:rPr>
              <a:t>03</a:t>
            </a:r>
            <a:endParaRPr lang="en-US" sz="2800" b="1" spc="155" dirty="0">
              <a:solidFill>
                <a:srgbClr val="44546A"/>
              </a:solidFill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lang="en-US" sz="2800" b="1" spc="155" dirty="0">
              <a:solidFill>
                <a:srgbClr val="44546A"/>
              </a:solidFill>
              <a:latin typeface="Lucida Sans Unicode"/>
              <a:cs typeface="Lucida Sans Unicode"/>
            </a:endParaRPr>
          </a:p>
        </p:txBody>
      </p:sp>
      <p:sp>
        <p:nvSpPr>
          <p:cNvPr id="22" name="PA-文本框 10"/>
          <p:cNvSpPr txBox="1"/>
          <p:nvPr>
            <p:custDataLst>
              <p:tags r:id="rId2"/>
            </p:custDataLst>
          </p:nvPr>
        </p:nvSpPr>
        <p:spPr>
          <a:xfrm>
            <a:off x="6383906" y="2186202"/>
            <a:ext cx="3592579" cy="525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ea"/>
              </a:rPr>
              <a:t>升学指导课程和升学规划</a:t>
            </a:r>
            <a:endParaRPr lang="zh-CN" altLang="zh-CN" sz="2400" b="1" dirty="0">
              <a:solidFill>
                <a:srgbClr val="44546A"/>
              </a:solidFill>
              <a:latin typeface="微软雅黑" charset="-122"/>
              <a:ea typeface="微软雅黑" charset="-122"/>
              <a:cs typeface="+mn-ea"/>
              <a:sym typeface="+mn-ea"/>
            </a:endParaRPr>
          </a:p>
        </p:txBody>
      </p:sp>
      <p:sp>
        <p:nvSpPr>
          <p:cNvPr id="23" name="PA-文本框 10"/>
          <p:cNvSpPr txBox="1"/>
          <p:nvPr>
            <p:custDataLst>
              <p:tags r:id="rId3"/>
            </p:custDataLst>
          </p:nvPr>
        </p:nvSpPr>
        <p:spPr>
          <a:xfrm>
            <a:off x="6383906" y="3932730"/>
            <a:ext cx="4280690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ea"/>
              </a:rPr>
              <a:t>申请材料收集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5">
            <a:extLst>
              <a:ext uri="{FF2B5EF4-FFF2-40B4-BE49-F238E27FC236}">
                <a16:creationId xmlns:a16="http://schemas.microsoft.com/office/drawing/2014/main" id="{4908F784-5BA4-4C39-9FC3-89F22EC461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8279063"/>
              </p:ext>
            </p:extLst>
          </p:nvPr>
        </p:nvGraphicFramePr>
        <p:xfrm>
          <a:off x="762001" y="1066800"/>
          <a:ext cx="10667999" cy="55626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17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96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6356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05"/>
                        </a:spcBef>
                      </a:pPr>
                      <a:r>
                        <a:rPr lang="zh-CN" altLang="en-US" sz="2400" dirty="0">
                          <a:latin typeface="苹方 特粗" panose="020B0800000000000000" pitchFamily="34" charset="-128"/>
                          <a:ea typeface="苹方 特粗" panose="020B0800000000000000" pitchFamily="34" charset="-128"/>
                        </a:rPr>
                        <a:t>时间</a:t>
                      </a:r>
                      <a:endParaRPr sz="2400" dirty="0">
                        <a:latin typeface="苹方 特粗" panose="020B0800000000000000" pitchFamily="34" charset="-128"/>
                        <a:ea typeface="苹方 特粗" panose="020B0800000000000000" pitchFamily="34" charset="-128"/>
                        <a:cs typeface="Microsoft JhengHei UI"/>
                      </a:endParaRPr>
                    </a:p>
                  </a:txBody>
                  <a:tcPr marL="0" marR="0" marT="48101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05"/>
                        </a:spcBef>
                      </a:pPr>
                      <a:r>
                        <a:rPr sz="2400" dirty="0">
                          <a:latin typeface="苹方 特粗" panose="020B0800000000000000" pitchFamily="34" charset="-128"/>
                          <a:ea typeface="苹方 特粗" panose="020B0800000000000000" pitchFamily="34" charset="-128"/>
                        </a:rPr>
                        <a:t>事项</a:t>
                      </a:r>
                      <a:endParaRPr sz="2400" dirty="0">
                        <a:latin typeface="苹方 特粗" panose="020B0800000000000000" pitchFamily="34" charset="-128"/>
                        <a:ea typeface="苹方 特粗" panose="020B0800000000000000" pitchFamily="34" charset="-128"/>
                        <a:cs typeface="Microsoft JhengHei UI"/>
                      </a:endParaRPr>
                    </a:p>
                  </a:txBody>
                  <a:tcPr marL="0" marR="0" marT="48101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2542"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9-10</a:t>
                      </a: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月</a:t>
                      </a:r>
                      <a:endParaRPr lang="zh-CN" sz="18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ts val="2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继续提升成绩，争取提升</a:t>
                      </a:r>
                      <a:r>
                        <a:rPr lang="en-US" alt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IB</a:t>
                      </a: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预估成绩</a:t>
                      </a:r>
                    </a:p>
                    <a:p>
                      <a:pPr marL="342900" lvl="0" indent="-342900" algn="l">
                        <a:lnSpc>
                          <a:spcPts val="2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升学规划约谈，确定最终选校。</a:t>
                      </a:r>
                    </a:p>
                    <a:p>
                      <a:pPr marL="342900" lvl="0" indent="-342900" algn="l">
                        <a:lnSpc>
                          <a:spcPts val="2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申请材料准备完成</a:t>
                      </a:r>
                    </a:p>
                    <a:p>
                      <a:pPr marL="342900" lvl="0" indent="-342900" algn="l">
                        <a:lnSpc>
                          <a:spcPts val="2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文书定稿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99116539"/>
                  </a:ext>
                </a:extLst>
              </a:tr>
              <a:tr h="449878"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10</a:t>
                      </a: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月前</a:t>
                      </a:r>
                      <a:endParaRPr lang="zh-CN" altLang="zh-CN" sz="18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如未达到目标分数，继续安排雅思或托福学习及考试</a:t>
                      </a:r>
                      <a:endParaRPr lang="zh-CN" sz="18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9878"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10-12</a:t>
                      </a: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月</a:t>
                      </a:r>
                      <a:endParaRPr lang="zh-CN" sz="18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ts val="2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继续进行</a:t>
                      </a:r>
                      <a:r>
                        <a:rPr lang="en-US" alt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SAT/ACT</a:t>
                      </a: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考试（如未达到目标分数）</a:t>
                      </a:r>
                      <a:endParaRPr lang="zh-CN" sz="18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9878"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10</a:t>
                      </a: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月</a:t>
                      </a:r>
                      <a:r>
                        <a:rPr lang="en-US" alt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15</a:t>
                      </a: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日</a:t>
                      </a:r>
                      <a:endParaRPr lang="zh-CN" sz="18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ts val="2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牛剑申请截止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9878"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11</a:t>
                      </a: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月</a:t>
                      </a:r>
                      <a:r>
                        <a:rPr lang="en-US" alt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日、</a:t>
                      </a:r>
                      <a:r>
                        <a:rPr lang="en-US" alt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15</a:t>
                      </a: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日</a:t>
                      </a:r>
                      <a:endParaRPr lang="zh-CN" sz="18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ts val="2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美国</a:t>
                      </a:r>
                      <a:r>
                        <a:rPr lang="en-US" alt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ED , EA</a:t>
                      </a: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申请截止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7350"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11</a:t>
                      </a: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月</a:t>
                      </a:r>
                      <a:r>
                        <a:rPr lang="en-US" alt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15</a:t>
                      </a: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日</a:t>
                      </a:r>
                      <a:endParaRPr lang="zh-CN" sz="18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ts val="2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香港第一轮申请截止。加拿大多伦多大学第一轮申请递交</a:t>
                      </a:r>
                      <a:endParaRPr lang="zh-CN" sz="18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9878"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11</a:t>
                      </a: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月</a:t>
                      </a:r>
                      <a:r>
                        <a:rPr lang="en-US" alt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30</a:t>
                      </a: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日</a:t>
                      </a:r>
                      <a:endParaRPr lang="zh-CN" sz="18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ts val="2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美国加州大学申请截止</a:t>
                      </a:r>
                      <a:endParaRPr lang="zh-CN" sz="18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9878"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次年</a:t>
                      </a:r>
                      <a:r>
                        <a:rPr lang="en-US" alt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月</a:t>
                      </a:r>
                      <a:r>
                        <a:rPr lang="en-US" alt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29</a:t>
                      </a: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日</a:t>
                      </a:r>
                      <a:endParaRPr lang="zh-CN" sz="18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ts val="2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英国</a:t>
                      </a:r>
                      <a:r>
                        <a:rPr lang="en-US" alt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UCAS</a:t>
                      </a: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大学本科申请截止</a:t>
                      </a:r>
                      <a:endParaRPr lang="zh-CN" sz="18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9878"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次年</a:t>
                      </a:r>
                      <a:r>
                        <a:rPr lang="en-US" altLang="zh-CN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月</a:t>
                      </a:r>
                      <a:endParaRPr lang="zh-CN" sz="18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ts val="2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altLang="en-US" sz="18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新加坡国立大学，南洋理工大学申请截止</a:t>
                      </a:r>
                      <a:endParaRPr lang="zh-CN" sz="18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TextBox 8">
            <a:extLst>
              <a:ext uri="{FF2B5EF4-FFF2-40B4-BE49-F238E27FC236}">
                <a16:creationId xmlns:a16="http://schemas.microsoft.com/office/drawing/2014/main" id="{AF7B9C4C-9001-4A22-B33F-DB4DC7001E53}"/>
              </a:ext>
            </a:extLst>
          </p:cNvPr>
          <p:cNvSpPr txBox="1"/>
          <p:nvPr/>
        </p:nvSpPr>
        <p:spPr>
          <a:xfrm>
            <a:off x="175707" y="284190"/>
            <a:ext cx="11773838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zh-CN" sz="3200" b="1" spc="6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IB</a:t>
            </a:r>
            <a:r>
              <a:rPr lang="zh-CN" altLang="en-US" sz="3200" b="1" spc="6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高三上</a:t>
            </a:r>
            <a:endParaRPr lang="en-US" altLang="zh-CN" sz="3200" b="1" spc="600" dirty="0">
              <a:solidFill>
                <a:srgbClr val="44546A"/>
              </a:solidFill>
              <a:latin typeface="微软雅黑" charset="-122"/>
              <a:ea typeface="微软雅黑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0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5">
            <a:extLst>
              <a:ext uri="{FF2B5EF4-FFF2-40B4-BE49-F238E27FC236}">
                <a16:creationId xmlns:a16="http://schemas.microsoft.com/office/drawing/2014/main" id="{4908F784-5BA4-4C39-9FC3-89F22EC461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3645243"/>
              </p:ext>
            </p:extLst>
          </p:nvPr>
        </p:nvGraphicFramePr>
        <p:xfrm>
          <a:off x="762000" y="1066800"/>
          <a:ext cx="10668000" cy="2514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3341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05"/>
                        </a:spcBef>
                      </a:pPr>
                      <a:r>
                        <a:rPr lang="zh-CN" altLang="en-US" sz="2400" dirty="0">
                          <a:latin typeface="苹方 特粗" panose="020B0800000000000000" pitchFamily="34" charset="-128"/>
                          <a:ea typeface="苹方 特粗" panose="020B0800000000000000" pitchFamily="34" charset="-128"/>
                        </a:rPr>
                        <a:t>时间</a:t>
                      </a:r>
                      <a:endParaRPr sz="2400" dirty="0">
                        <a:latin typeface="苹方 特粗" panose="020B0800000000000000" pitchFamily="34" charset="-128"/>
                        <a:ea typeface="苹方 特粗" panose="020B0800000000000000" pitchFamily="34" charset="-128"/>
                        <a:cs typeface="Microsoft JhengHei UI"/>
                      </a:endParaRPr>
                    </a:p>
                  </a:txBody>
                  <a:tcPr marL="0" marR="0" marT="48101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05"/>
                        </a:spcBef>
                      </a:pPr>
                      <a:r>
                        <a:rPr sz="2400" dirty="0">
                          <a:latin typeface="苹方 特粗" panose="020B0800000000000000" pitchFamily="34" charset="-128"/>
                          <a:ea typeface="苹方 特粗" panose="020B0800000000000000" pitchFamily="34" charset="-128"/>
                        </a:rPr>
                        <a:t>事项</a:t>
                      </a:r>
                      <a:endParaRPr sz="2400" dirty="0">
                        <a:latin typeface="苹方 特粗" panose="020B0800000000000000" pitchFamily="34" charset="-128"/>
                        <a:ea typeface="苹方 特粗" panose="020B0800000000000000" pitchFamily="34" charset="-128"/>
                        <a:cs typeface="Microsoft JhengHei UI"/>
                      </a:endParaRPr>
                    </a:p>
                  </a:txBody>
                  <a:tcPr marL="0" marR="0" marT="48101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49988"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20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2-5</a:t>
                      </a:r>
                      <a:r>
                        <a:rPr lang="zh-CN" altLang="en-US" sz="20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月</a:t>
                      </a:r>
                      <a:endParaRPr lang="zh-CN" sz="20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ts val="2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altLang="en-US" sz="20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跟进录取，指导学生参加面试</a:t>
                      </a:r>
                      <a:r>
                        <a:rPr lang="en-US" altLang="zh-CN" sz="20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zh-CN" altLang="en-US" sz="20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拿到大学录取，确认入学</a:t>
                      </a:r>
                      <a:endParaRPr lang="en-US" altLang="zh-CN" sz="20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lnSpc>
                          <a:spcPts val="2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en-US" altLang="zh-CN" sz="20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IB</a:t>
                      </a:r>
                      <a:r>
                        <a:rPr lang="zh-CN" altLang="en-US" sz="20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大考</a:t>
                      </a:r>
                      <a:endParaRPr lang="en-US" altLang="zh-CN" sz="20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lnSpc>
                          <a:spcPts val="2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altLang="en-US" sz="20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提交</a:t>
                      </a:r>
                      <a:r>
                        <a:rPr lang="en-US" altLang="zh-CN" sz="20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IB</a:t>
                      </a:r>
                      <a:r>
                        <a:rPr lang="zh-CN" altLang="en-US" sz="20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送分表</a:t>
                      </a:r>
                      <a:endParaRPr lang="zh-CN" sz="20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1193">
                <a:tc>
                  <a:txBody>
                    <a:bodyPr/>
                    <a:lstStyle/>
                    <a:p>
                      <a:pPr algn="ctr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20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6-8</a:t>
                      </a:r>
                      <a:r>
                        <a:rPr lang="zh-CN" altLang="en-US" sz="20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月</a:t>
                      </a:r>
                      <a:endParaRPr lang="zh-CN" altLang="zh-CN" sz="20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altLang="en-US" sz="20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办理签证</a:t>
                      </a:r>
                      <a:endParaRPr lang="en-US" altLang="zh-CN" sz="20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altLang="en-US" sz="20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申请宿舍，支付学费等</a:t>
                      </a:r>
                      <a:endParaRPr lang="zh-CN" sz="20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TextBox 8">
            <a:extLst>
              <a:ext uri="{FF2B5EF4-FFF2-40B4-BE49-F238E27FC236}">
                <a16:creationId xmlns:a16="http://schemas.microsoft.com/office/drawing/2014/main" id="{AF7B9C4C-9001-4A22-B33F-DB4DC7001E53}"/>
              </a:ext>
            </a:extLst>
          </p:cNvPr>
          <p:cNvSpPr txBox="1"/>
          <p:nvPr/>
        </p:nvSpPr>
        <p:spPr>
          <a:xfrm>
            <a:off x="175707" y="284190"/>
            <a:ext cx="11773838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zh-CN" sz="3200" b="1" spc="6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IB</a:t>
            </a:r>
            <a:r>
              <a:rPr lang="zh-CN" altLang="en-US" sz="3200" b="1" spc="6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高三下</a:t>
            </a:r>
            <a:endParaRPr lang="en-US" altLang="zh-CN" sz="3200" b="1" spc="600" dirty="0">
              <a:solidFill>
                <a:srgbClr val="44546A"/>
              </a:solidFill>
              <a:latin typeface="微软雅黑" charset="-122"/>
              <a:ea typeface="微软雅黑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72425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">
            <a:extLst>
              <a:ext uri="{FF2B5EF4-FFF2-40B4-BE49-F238E27FC236}">
                <a16:creationId xmlns:a16="http://schemas.microsoft.com/office/drawing/2014/main" id="{B5F8C25C-27E1-4C18-BBEA-B706BD7ED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002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67655DB-752A-464A-B927-DF424DA2033C}"/>
              </a:ext>
            </a:extLst>
          </p:cNvPr>
          <p:cNvSpPr/>
          <p:nvPr/>
        </p:nvSpPr>
        <p:spPr>
          <a:xfrm>
            <a:off x="1828800" y="228600"/>
            <a:ext cx="8813800" cy="606425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altLang="zh-CN" sz="2160" dirty="0">
                <a:latin typeface="Arial Unicode MS" panose="020B0604020202020204" charset="-122"/>
                <a:ea typeface="Arial Unicode MS" panose="020B0604020202020204" charset="-122"/>
                <a:cs typeface="Arial Unicode MS" panose="020B0604020202020204" charset="-122"/>
              </a:rPr>
              <a:t>         </a:t>
            </a:r>
          </a:p>
          <a:p>
            <a:pPr algn="ctr"/>
            <a:endParaRPr lang="en-US" altLang="zh-CN" sz="2160" dirty="0">
              <a:latin typeface="Arial Unicode MS" panose="020B0604020202020204" charset="-122"/>
              <a:ea typeface="Arial Unicode MS" panose="020B0604020202020204" charset="-122"/>
              <a:cs typeface="Arial Unicode MS" panose="020B0604020202020204" charset="-122"/>
            </a:endParaRPr>
          </a:p>
          <a:p>
            <a:pPr algn="ctr"/>
            <a:endParaRPr lang="en-US" altLang="zh-CN" sz="2160" dirty="0">
              <a:latin typeface="Arial Unicode MS" panose="020B0604020202020204" charset="-122"/>
              <a:ea typeface="Arial Unicode MS" panose="020B0604020202020204" charset="-122"/>
              <a:cs typeface="Arial Unicode MS" panose="020B0604020202020204" charset="-122"/>
            </a:endParaRPr>
          </a:p>
          <a:p>
            <a:pPr algn="ctr"/>
            <a:r>
              <a:rPr lang="en-US" altLang="zh-CN" sz="4800" dirty="0">
                <a:solidFill>
                  <a:schemeClr val="accent6">
                    <a:lumMod val="75000"/>
                  </a:schemeClr>
                </a:solidFill>
                <a:latin typeface="Arial Unicode MS" panose="020B0604020202020204" charset="-122"/>
                <a:ea typeface="Arial Unicode MS" panose="020B0604020202020204" charset="-122"/>
                <a:cs typeface="Arial Unicode MS" panose="020B0604020202020204" charset="-122"/>
              </a:rPr>
              <a:t>Thank you!</a:t>
            </a:r>
          </a:p>
          <a:p>
            <a:pPr algn="ctr"/>
            <a:endParaRPr lang="en-US" altLang="zh-CN" sz="2160" dirty="0">
              <a:latin typeface="Arial Unicode MS" panose="020B0604020202020204" charset="-122"/>
              <a:ea typeface="Arial Unicode MS" panose="020B0604020202020204" charset="-122"/>
              <a:cs typeface="Arial Unicode MS" panose="020B0604020202020204" charset="-122"/>
            </a:endParaRPr>
          </a:p>
          <a:p>
            <a:pPr algn="ctr"/>
            <a:endParaRPr lang="en-US" altLang="zh-CN" sz="2160" dirty="0">
              <a:latin typeface="Arial Unicode MS" panose="020B0604020202020204" charset="-122"/>
              <a:ea typeface="Arial Unicode MS" panose="020B0604020202020204" charset="-122"/>
              <a:cs typeface="Arial Unicode MS" panose="020B0604020202020204" charset="-122"/>
            </a:endParaRPr>
          </a:p>
          <a:p>
            <a:pPr algn="ctr"/>
            <a:endParaRPr lang="en-US" altLang="zh-CN" sz="2160" dirty="0">
              <a:latin typeface="Arial Unicode MS" panose="020B0604020202020204" charset="-122"/>
              <a:ea typeface="Arial Unicode MS" panose="020B0604020202020204" charset="-122"/>
              <a:cs typeface="Arial Unicode MS" panose="020B0604020202020204" charset="-122"/>
            </a:endParaRPr>
          </a:p>
          <a:p>
            <a:pPr algn="ctr"/>
            <a:endParaRPr lang="en-US" altLang="zh-CN" sz="2160" dirty="0">
              <a:latin typeface="Arial Unicode MS" panose="020B0604020202020204" charset="-122"/>
              <a:ea typeface="Arial Unicode MS" panose="020B0604020202020204" charset="-122"/>
              <a:cs typeface="Arial Unicode MS" panose="020B0604020202020204" charset="-122"/>
            </a:endParaRPr>
          </a:p>
          <a:p>
            <a:pPr algn="ctr"/>
            <a:endParaRPr lang="en-US" altLang="zh-CN" sz="2160" dirty="0">
              <a:latin typeface="Arial Unicode MS" panose="020B0604020202020204" charset="-122"/>
              <a:ea typeface="Arial Unicode MS" panose="020B0604020202020204" charset="-122"/>
              <a:cs typeface="Arial Unicode MS" panose="020B0604020202020204" charset="-122"/>
            </a:endParaRPr>
          </a:p>
          <a:p>
            <a:pPr algn="ctr"/>
            <a:endParaRPr lang="en-US" altLang="zh-CN" sz="2160" dirty="0">
              <a:latin typeface="Arial Unicode MS" panose="020B0604020202020204" charset="-122"/>
              <a:ea typeface="Arial Unicode MS" panose="020B0604020202020204" charset="-122"/>
              <a:cs typeface="Arial Unicode MS" panose="020B0604020202020204" charset="-122"/>
            </a:endParaRPr>
          </a:p>
          <a:p>
            <a:pPr algn="ctr"/>
            <a:endParaRPr lang="en-US" altLang="zh-CN" sz="2160" dirty="0">
              <a:latin typeface="Arial Unicode MS" panose="020B0604020202020204" charset="-122"/>
              <a:ea typeface="Arial Unicode MS" panose="020B0604020202020204" charset="-122"/>
              <a:cs typeface="Arial Unicode MS" panose="020B0604020202020204" charset="-122"/>
            </a:endParaRPr>
          </a:p>
          <a:p>
            <a:pPr algn="ctr"/>
            <a:endParaRPr lang="en-US" altLang="zh-CN" sz="2160" dirty="0">
              <a:latin typeface="Arial Unicode MS" panose="020B0604020202020204" charset="-122"/>
              <a:ea typeface="Arial Unicode MS" panose="020B0604020202020204" charset="-122"/>
              <a:cs typeface="Arial Unicode MS" panose="020B0604020202020204" charset="-122"/>
            </a:endParaRPr>
          </a:p>
          <a:p>
            <a:pPr algn="ctr"/>
            <a:r>
              <a:rPr lang="zh-CN" altLang="en-US" sz="2160" dirty="0">
                <a:latin typeface="Arial Unicode MS" panose="020B0604020202020204" charset="-122"/>
                <a:ea typeface="Arial Unicode MS" panose="020B0604020202020204" charset="-122"/>
                <a:cs typeface="Arial Unicode MS" panose="020B0604020202020204" charset="-122"/>
              </a:rPr>
              <a:t> </a:t>
            </a:r>
            <a:endParaRPr lang="en-US" altLang="zh-CN" sz="2400" b="1" dirty="0">
              <a:latin typeface="Arial Unicode MS" panose="020B0604020202020204" charset="-122"/>
              <a:ea typeface="Arial Unicode MS" panose="020B0604020202020204" charset="-122"/>
              <a:cs typeface="Arial Unicode MS" panose="020B060402020202020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0E5609C-D3AE-4E47-BCC5-9824E68B668A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019800" y="3348990"/>
            <a:ext cx="4699000" cy="248031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E45BED2-B22D-4BE6-A7D2-2C7BACEDF5BD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584960" y="2286000"/>
            <a:ext cx="3819525" cy="3893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930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8"/>
          <p:cNvSpPr txBox="1"/>
          <p:nvPr/>
        </p:nvSpPr>
        <p:spPr>
          <a:xfrm>
            <a:off x="2888297" y="304800"/>
            <a:ext cx="641540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3200" b="1" spc="6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升学指导课程和升学规划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1911349" y="1219200"/>
            <a:ext cx="8369300" cy="46546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申请自我画像，申请要素解析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活动梳理、规划，活动列表和简历制作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各国文书讲解（英国、美国、香港、新加坡、加拿大）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文书头脑风暴和大纲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推荐信讲解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申请系统讲解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学术成绩、标化成绩目标设定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苹方 特粗"/>
                <a:sym typeface="+mn-ea"/>
              </a:rPr>
              <a:t>根据成绩、大学地理位置、专业设置、学费、学术声誉和排名、申请要求等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，选校沟通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申请材料收集、信息表填写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8"/>
          <p:cNvSpPr txBox="1"/>
          <p:nvPr/>
        </p:nvSpPr>
        <p:spPr>
          <a:xfrm>
            <a:off x="3369828" y="284140"/>
            <a:ext cx="5452344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3200" b="1" spc="6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家长沙龙－留学专题讲座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2133600" y="1371600"/>
            <a:ext cx="7924800" cy="37719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kern="1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Times New Roman" panose="02020603050405020304" pitchFamily="18" charset="0"/>
              </a:rPr>
              <a:t>       </a:t>
            </a:r>
            <a:r>
              <a:rPr lang="zh-CN" altLang="en-US" sz="2000" kern="100" dirty="0">
                <a:solidFill>
                  <a:srgbClr val="44546A"/>
                </a:solidFill>
                <a:effectLst/>
                <a:latin typeface="微软雅黑" charset="-122"/>
                <a:ea typeface="微软雅黑" charset="-122"/>
                <a:cs typeface="Times New Roman" panose="02020603050405020304" pitchFamily="18" charset="0"/>
              </a:rPr>
              <a:t>本学期我们将继续举办以不同主题和形式为特色的家长升学沙龙，旨在搭建家校沟通平台，让家长更加深入地了解大学择校与定校的关键因素，以及大学申请流程和准备工作等方面的内容。通过这一系列活动，帮助家长为学生的大学申请助力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内容占位符 2"/>
          <p:cNvSpPr txBox="1"/>
          <p:nvPr/>
        </p:nvSpPr>
        <p:spPr>
          <a:xfrm>
            <a:off x="2874818" y="377506"/>
            <a:ext cx="9074727" cy="38099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zh-CN" altLang="en-US" sz="2400" b="1" dirty="0">
              <a:solidFill>
                <a:srgbClr val="39527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943854" y="2423484"/>
            <a:ext cx="3626010" cy="3191115"/>
            <a:chOff x="4473675" y="2001253"/>
            <a:chExt cx="3244650" cy="2855494"/>
          </a:xfrm>
        </p:grpSpPr>
        <p:sp>
          <p:nvSpPr>
            <p:cNvPr id="17" name="Shape 1054"/>
            <p:cNvSpPr/>
            <p:nvPr/>
          </p:nvSpPr>
          <p:spPr>
            <a:xfrm>
              <a:off x="5607952" y="3379322"/>
              <a:ext cx="977023" cy="977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2881" y="2882"/>
                  </a:moveTo>
                  <a:cubicBezTo>
                    <a:pt x="6724" y="-961"/>
                    <a:pt x="12954" y="-961"/>
                    <a:pt x="16797" y="2882"/>
                  </a:cubicBez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1" y="16796"/>
                  </a:cubicBezTo>
                  <a:cubicBezTo>
                    <a:pt x="-961" y="12954"/>
                    <a:pt x="-961" y="6724"/>
                    <a:pt x="2881" y="2882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dirty="0">
                <a:solidFill>
                  <a:schemeClr val="lt1"/>
                </a:solidFill>
                <a:latin typeface="思源宋体 CN" panose="02020400000000000000" pitchFamily="18" charset="-122"/>
                <a:sym typeface="微软雅黑 Light" panose="020B0502040204020203" pitchFamily="34" charset="-122"/>
              </a:endParaRPr>
            </a:p>
          </p:txBody>
        </p:sp>
        <p:sp>
          <p:nvSpPr>
            <p:cNvPr id="18" name="Shape 1057"/>
            <p:cNvSpPr/>
            <p:nvPr/>
          </p:nvSpPr>
          <p:spPr>
            <a:xfrm>
              <a:off x="5260032" y="2001253"/>
              <a:ext cx="1671438" cy="14407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98" y="21591"/>
                  </a:moveTo>
                  <a:lnTo>
                    <a:pt x="21600" y="19242"/>
                  </a:lnTo>
                  <a:lnTo>
                    <a:pt x="12881" y="1722"/>
                  </a:lnTo>
                  <a:cubicBezTo>
                    <a:pt x="12310" y="574"/>
                    <a:pt x="11557" y="0"/>
                    <a:pt x="10804" y="0"/>
                  </a:cubicBezTo>
                  <a:cubicBezTo>
                    <a:pt x="10050" y="0"/>
                    <a:pt x="9297" y="574"/>
                    <a:pt x="8726" y="1722"/>
                  </a:cubicBezTo>
                  <a:lnTo>
                    <a:pt x="0" y="19256"/>
                  </a:lnTo>
                  <a:lnTo>
                    <a:pt x="3503" y="21600"/>
                  </a:lnTo>
                  <a:cubicBezTo>
                    <a:pt x="5163" y="19021"/>
                    <a:pt x="7815" y="17351"/>
                    <a:pt x="10804" y="17351"/>
                  </a:cubicBezTo>
                  <a:cubicBezTo>
                    <a:pt x="13788" y="17351"/>
                    <a:pt x="16437" y="19017"/>
                    <a:pt x="18098" y="215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dirty="0">
                <a:solidFill>
                  <a:schemeClr val="lt1"/>
                </a:solidFill>
                <a:latin typeface="思源宋体 CN" panose="02020400000000000000" pitchFamily="18" charset="-122"/>
                <a:sym typeface="微软雅黑 Light" panose="020B0502040204020203" pitchFamily="34" charset="-122"/>
              </a:endParaRPr>
            </a:p>
          </p:txBody>
        </p:sp>
        <p:sp>
          <p:nvSpPr>
            <p:cNvPr id="20" name="Shape 1060"/>
            <p:cNvSpPr/>
            <p:nvPr/>
          </p:nvSpPr>
          <p:spPr>
            <a:xfrm>
              <a:off x="6177449" y="3421065"/>
              <a:ext cx="1540876" cy="14356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1" h="21600" extrusionOk="0">
                  <a:moveTo>
                    <a:pt x="20927" y="17411"/>
                  </a:moveTo>
                  <a:lnTo>
                    <a:pt x="11625" y="0"/>
                  </a:lnTo>
                  <a:lnTo>
                    <a:pt x="7861" y="2351"/>
                  </a:lnTo>
                  <a:cubicBezTo>
                    <a:pt x="8391" y="3654"/>
                    <a:pt x="8685" y="5094"/>
                    <a:pt x="8685" y="6609"/>
                  </a:cubicBezTo>
                  <a:cubicBezTo>
                    <a:pt x="8685" y="8527"/>
                    <a:pt x="8213" y="10327"/>
                    <a:pt x="7388" y="11879"/>
                  </a:cubicBezTo>
                  <a:cubicBezTo>
                    <a:pt x="5873" y="14732"/>
                    <a:pt x="3165" y="16750"/>
                    <a:pt x="0" y="17141"/>
                  </a:cubicBezTo>
                  <a:lnTo>
                    <a:pt x="2" y="21600"/>
                  </a:lnTo>
                  <a:lnTo>
                    <a:pt x="18688" y="21600"/>
                  </a:lnTo>
                  <a:cubicBezTo>
                    <a:pt x="19869" y="21600"/>
                    <a:pt x="20714" y="21165"/>
                    <a:pt x="21139" y="20459"/>
                  </a:cubicBezTo>
                  <a:cubicBezTo>
                    <a:pt x="21600" y="19694"/>
                    <a:pt x="21566" y="18609"/>
                    <a:pt x="20927" y="1741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dirty="0">
                <a:solidFill>
                  <a:schemeClr val="lt1"/>
                </a:solidFill>
                <a:latin typeface="思源宋体 CN" panose="02020400000000000000" pitchFamily="18" charset="-122"/>
                <a:sym typeface="微软雅黑 Light" panose="020B0502040204020203" pitchFamily="34" charset="-122"/>
              </a:endParaRPr>
            </a:p>
          </p:txBody>
        </p:sp>
        <p:sp>
          <p:nvSpPr>
            <p:cNvPr id="21" name="Shape 1063"/>
            <p:cNvSpPr/>
            <p:nvPr/>
          </p:nvSpPr>
          <p:spPr>
            <a:xfrm>
              <a:off x="4473675" y="3421065"/>
              <a:ext cx="1541803" cy="1434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1" h="21600" extrusionOk="0">
                  <a:moveTo>
                    <a:pt x="14054" y="11873"/>
                  </a:moveTo>
                  <a:cubicBezTo>
                    <a:pt x="13230" y="10320"/>
                    <a:pt x="12758" y="8519"/>
                    <a:pt x="12758" y="6599"/>
                  </a:cubicBezTo>
                  <a:cubicBezTo>
                    <a:pt x="12758" y="5087"/>
                    <a:pt x="13051" y="3651"/>
                    <a:pt x="13577" y="2349"/>
                  </a:cubicBezTo>
                  <a:lnTo>
                    <a:pt x="9812" y="0"/>
                  </a:lnTo>
                  <a:lnTo>
                    <a:pt x="524" y="17408"/>
                  </a:lnTo>
                  <a:cubicBezTo>
                    <a:pt x="-116" y="18607"/>
                    <a:pt x="-149" y="19693"/>
                    <a:pt x="312" y="20459"/>
                  </a:cubicBezTo>
                  <a:cubicBezTo>
                    <a:pt x="737" y="21165"/>
                    <a:pt x="1581" y="21600"/>
                    <a:pt x="2761" y="21600"/>
                  </a:cubicBezTo>
                  <a:lnTo>
                    <a:pt x="21451" y="21600"/>
                  </a:lnTo>
                  <a:lnTo>
                    <a:pt x="21449" y="17139"/>
                  </a:lnTo>
                  <a:cubicBezTo>
                    <a:pt x="18281" y="16752"/>
                    <a:pt x="15571" y="14730"/>
                    <a:pt x="14054" y="11873"/>
                  </a:cubicBezTo>
                  <a:close/>
                </a:path>
              </a:pathLst>
            </a:custGeom>
            <a:solidFill>
              <a:srgbClr val="6CAD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dirty="0">
                <a:solidFill>
                  <a:schemeClr val="lt1"/>
                </a:solidFill>
                <a:latin typeface="思源宋体 CN" panose="02020400000000000000" pitchFamily="18" charset="-122"/>
                <a:sym typeface="微软雅黑 Light" panose="020B0502040204020203" pitchFamily="34" charset="-122"/>
              </a:endParaRPr>
            </a:p>
          </p:txBody>
        </p:sp>
        <p:pic>
          <p:nvPicPr>
            <p:cNvPr id="23" name="Picture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50431" y="2505844"/>
              <a:ext cx="290638" cy="368887"/>
            </a:xfrm>
            <a:prstGeom prst="rect">
              <a:avLst/>
            </a:prstGeom>
          </p:spPr>
        </p:pic>
        <p:pic>
          <p:nvPicPr>
            <p:cNvPr id="24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80896" y="4197693"/>
              <a:ext cx="317277" cy="317277"/>
            </a:xfrm>
            <a:prstGeom prst="rect">
              <a:avLst/>
            </a:prstGeom>
          </p:spPr>
        </p:pic>
        <p:pic>
          <p:nvPicPr>
            <p:cNvPr id="29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79807" y="4329608"/>
              <a:ext cx="415986" cy="185362"/>
            </a:xfrm>
            <a:prstGeom prst="rect">
              <a:avLst/>
            </a:prstGeom>
          </p:spPr>
        </p:pic>
        <p:pic>
          <p:nvPicPr>
            <p:cNvPr id="30" name="Picture 1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06387" y="3723510"/>
              <a:ext cx="380152" cy="288634"/>
            </a:xfrm>
            <a:prstGeom prst="rect">
              <a:avLst/>
            </a:prstGeom>
          </p:spPr>
        </p:pic>
      </p:grpSp>
      <p:sp>
        <p:nvSpPr>
          <p:cNvPr id="31" name="文本框 2"/>
          <p:cNvSpPr txBox="1"/>
          <p:nvPr/>
        </p:nvSpPr>
        <p:spPr>
          <a:xfrm>
            <a:off x="1194015" y="4136760"/>
            <a:ext cx="317747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zh-CN" altLang="en-US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  <a:sym typeface="思源宋体 CN Heavy" panose="02020900000000000000" pitchFamily="18" charset="-122"/>
              </a:rPr>
              <a:t>标化（雅思</a:t>
            </a:r>
            <a:r>
              <a:rPr lang="en-US" altLang="zh-CN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  <a:sym typeface="思源宋体 CN Heavy" panose="02020900000000000000" pitchFamily="18" charset="-122"/>
              </a:rPr>
              <a:t>6.5-7+</a:t>
            </a:r>
          </a:p>
          <a:p>
            <a:pPr lvl="0" algn="ctr">
              <a:defRPr/>
            </a:pPr>
            <a:r>
              <a:rPr lang="en-US" altLang="zh-CN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  <a:sym typeface="思源宋体 CN Heavy" panose="02020900000000000000" pitchFamily="18" charset="-122"/>
              </a:rPr>
              <a:t>/</a:t>
            </a:r>
            <a:r>
              <a:rPr lang="zh-CN" altLang="en-US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  <a:sym typeface="思源宋体 CN Heavy" panose="02020900000000000000" pitchFamily="18" charset="-122"/>
              </a:rPr>
              <a:t>托福</a:t>
            </a:r>
            <a:r>
              <a:rPr lang="en-US" altLang="zh-CN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  <a:sym typeface="思源宋体 CN Heavy" panose="02020900000000000000" pitchFamily="18" charset="-122"/>
              </a:rPr>
              <a:t>80-100+</a:t>
            </a:r>
            <a:r>
              <a:rPr lang="zh-CN" altLang="en-US" sz="2800" b="1" dirty="0">
                <a:latin typeface="思源黑体 CN Bold" panose="020B0800000000000000" pitchFamily="34" charset="-122"/>
                <a:ea typeface="思源黑体 CN Bold" panose="020B0800000000000000" pitchFamily="34" charset="-122"/>
                <a:sym typeface="思源宋体 CN Heavy" panose="02020900000000000000" pitchFamily="18" charset="-122"/>
              </a:rPr>
              <a:t>）</a:t>
            </a:r>
          </a:p>
        </p:txBody>
      </p:sp>
      <p:sp>
        <p:nvSpPr>
          <p:cNvPr id="33" name="文本框 2"/>
          <p:cNvSpPr txBox="1"/>
          <p:nvPr/>
        </p:nvSpPr>
        <p:spPr>
          <a:xfrm>
            <a:off x="7222592" y="4247836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algn="ctr">
              <a:defRPr sz="4400" b="1"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r>
              <a:rPr lang="zh-CN" altLang="en-US" sz="2800" dirty="0">
                <a:sym typeface="思源宋体 CN Heavy" panose="02020900000000000000" pitchFamily="18" charset="-122"/>
              </a:rPr>
              <a:t>文书，活动列表，简历</a:t>
            </a:r>
          </a:p>
        </p:txBody>
      </p:sp>
      <p:sp>
        <p:nvSpPr>
          <p:cNvPr id="35" name="文本框 2"/>
          <p:cNvSpPr txBox="1"/>
          <p:nvPr/>
        </p:nvSpPr>
        <p:spPr>
          <a:xfrm>
            <a:off x="3517194" y="1768598"/>
            <a:ext cx="44787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sz="4400" b="1"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pPr algn="ctr"/>
            <a:r>
              <a:rPr lang="zh-CN" altLang="en-US" sz="2800" dirty="0">
                <a:sym typeface="思源宋体 CN Heavy" panose="02020900000000000000" pitchFamily="18" charset="-122"/>
              </a:rPr>
              <a:t>成绩</a:t>
            </a:r>
            <a:r>
              <a:rPr lang="zh-CN" altLang="en-US" sz="2800" dirty="0">
                <a:sym typeface="+mn-ea"/>
              </a:rPr>
              <a:t>（平时成绩+IB预估分）</a:t>
            </a:r>
            <a:endParaRPr lang="zh-CN" altLang="en-US" sz="2800" dirty="0">
              <a:sym typeface="思源宋体 CN Heavy" panose="02020900000000000000" pitchFamily="18" charset="-122"/>
            </a:endParaRPr>
          </a:p>
        </p:txBody>
      </p:sp>
      <p:sp>
        <p:nvSpPr>
          <p:cNvPr id="22" name="TextBox 8">
            <a:extLst>
              <a:ext uri="{FF2B5EF4-FFF2-40B4-BE49-F238E27FC236}">
                <a16:creationId xmlns:a16="http://schemas.microsoft.com/office/drawing/2014/main" id="{0B1EF8A7-2BCD-48D5-8396-ADC07053BD8E}"/>
              </a:ext>
            </a:extLst>
          </p:cNvPr>
          <p:cNvSpPr txBox="1"/>
          <p:nvPr/>
        </p:nvSpPr>
        <p:spPr>
          <a:xfrm>
            <a:off x="175707" y="284190"/>
            <a:ext cx="11773838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3200" b="1" spc="6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自我画像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/>
      <p:bldP spid="3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2D12942-028F-4252-AED2-B0E33F2EFFA7}"/>
              </a:ext>
            </a:extLst>
          </p:cNvPr>
          <p:cNvSpPr txBox="1">
            <a:spLocks/>
          </p:cNvSpPr>
          <p:nvPr/>
        </p:nvSpPr>
        <p:spPr>
          <a:xfrm>
            <a:off x="81596" y="105409"/>
            <a:ext cx="12028806" cy="490220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endParaRPr lang="zh-CN" altLang="en-US" kern="0" dirty="0">
              <a:solidFill>
                <a:sysClr val="windowText" lastClr="000000"/>
              </a:solidFill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A4D3883C-0C29-4C35-9524-F441AE5CEA59}"/>
              </a:ext>
            </a:extLst>
          </p:cNvPr>
          <p:cNvGrpSpPr/>
          <p:nvPr/>
        </p:nvGrpSpPr>
        <p:grpSpPr>
          <a:xfrm>
            <a:off x="2039418" y="1587210"/>
            <a:ext cx="8156978" cy="4061890"/>
            <a:chOff x="1377956" y="1525872"/>
            <a:chExt cx="9498194" cy="4345307"/>
          </a:xfrm>
        </p:grpSpPr>
        <p:grpSp>
          <p:nvGrpSpPr>
            <p:cNvPr id="6" name="ïṥḷîḑe">
              <a:extLst>
                <a:ext uri="{FF2B5EF4-FFF2-40B4-BE49-F238E27FC236}">
                  <a16:creationId xmlns:a16="http://schemas.microsoft.com/office/drawing/2014/main" id="{9BCF48A9-6799-4B73-B139-B74F7851C92C}"/>
                </a:ext>
              </a:extLst>
            </p:cNvPr>
            <p:cNvGrpSpPr/>
            <p:nvPr/>
          </p:nvGrpSpPr>
          <p:grpSpPr>
            <a:xfrm>
              <a:off x="4427385" y="2335792"/>
              <a:ext cx="3324530" cy="2592817"/>
              <a:chOff x="4061439" y="1560708"/>
              <a:chExt cx="4437031" cy="3460462"/>
            </a:xfrm>
          </p:grpSpPr>
          <p:grpSp>
            <p:nvGrpSpPr>
              <p:cNvPr id="24" name="iṡľídé">
                <a:extLst>
                  <a:ext uri="{FF2B5EF4-FFF2-40B4-BE49-F238E27FC236}">
                    <a16:creationId xmlns:a16="http://schemas.microsoft.com/office/drawing/2014/main" id="{F4557E5A-20E2-48C2-B81C-4DA2C08A1860}"/>
                  </a:ext>
                </a:extLst>
              </p:cNvPr>
              <p:cNvGrpSpPr/>
              <p:nvPr/>
            </p:nvGrpSpPr>
            <p:grpSpPr>
              <a:xfrm>
                <a:off x="4061439" y="3673289"/>
                <a:ext cx="4068665" cy="1347881"/>
                <a:chOff x="4061439" y="3673289"/>
                <a:chExt cx="4068665" cy="1347881"/>
              </a:xfrm>
            </p:grpSpPr>
            <p:sp>
              <p:nvSpPr>
                <p:cNvPr id="50" name="ïş1íḋe">
                  <a:extLst>
                    <a:ext uri="{FF2B5EF4-FFF2-40B4-BE49-F238E27FC236}">
                      <a16:creationId xmlns:a16="http://schemas.microsoft.com/office/drawing/2014/main" id="{0AC11C46-BD13-4B35-B5EA-8F90517D6C04}"/>
                    </a:ext>
                  </a:extLst>
                </p:cNvPr>
                <p:cNvSpPr/>
                <p:nvPr/>
              </p:nvSpPr>
              <p:spPr>
                <a:xfrm>
                  <a:off x="4061439" y="4197723"/>
                  <a:ext cx="4068665" cy="823447"/>
                </a:xfrm>
                <a:custGeom>
                  <a:avLst/>
                  <a:gdLst>
                    <a:gd name="connsiteX0" fmla="*/ 4067704 w 4068665"/>
                    <a:gd name="connsiteY0" fmla="*/ 20479 h 823447"/>
                    <a:gd name="connsiteX1" fmla="*/ 4067704 w 4068665"/>
                    <a:gd name="connsiteY1" fmla="*/ 24881 h 823447"/>
                    <a:gd name="connsiteX2" fmla="*/ 4063453 w 4068665"/>
                    <a:gd name="connsiteY2" fmla="*/ 44158 h 823447"/>
                    <a:gd name="connsiteX3" fmla="*/ 4062088 w 4068665"/>
                    <a:gd name="connsiteY3" fmla="*/ 48105 h 823447"/>
                    <a:gd name="connsiteX4" fmla="*/ 4056472 w 4068665"/>
                    <a:gd name="connsiteY4" fmla="*/ 63283 h 823447"/>
                    <a:gd name="connsiteX5" fmla="*/ 4053587 w 4068665"/>
                    <a:gd name="connsiteY5" fmla="*/ 69355 h 823447"/>
                    <a:gd name="connsiteX6" fmla="*/ 4046605 w 4068665"/>
                    <a:gd name="connsiteY6" fmla="*/ 82560 h 823447"/>
                    <a:gd name="connsiteX7" fmla="*/ 4043416 w 4068665"/>
                    <a:gd name="connsiteY7" fmla="*/ 88176 h 823447"/>
                    <a:gd name="connsiteX8" fmla="*/ 4031578 w 4068665"/>
                    <a:gd name="connsiteY8" fmla="*/ 105632 h 823447"/>
                    <a:gd name="connsiteX9" fmla="*/ 4031578 w 4068665"/>
                    <a:gd name="connsiteY9" fmla="*/ 106543 h 823447"/>
                    <a:gd name="connsiteX10" fmla="*/ 4016399 w 4068665"/>
                    <a:gd name="connsiteY10" fmla="*/ 124454 h 823447"/>
                    <a:gd name="connsiteX11" fmla="*/ 4011541 w 4068665"/>
                    <a:gd name="connsiteY11" fmla="*/ 129766 h 823447"/>
                    <a:gd name="connsiteX12" fmla="*/ 3998488 w 4068665"/>
                    <a:gd name="connsiteY12" fmla="*/ 142972 h 823447"/>
                    <a:gd name="connsiteX13" fmla="*/ 3993024 w 4068665"/>
                    <a:gd name="connsiteY13" fmla="*/ 148285 h 823447"/>
                    <a:gd name="connsiteX14" fmla="*/ 3973442 w 4068665"/>
                    <a:gd name="connsiteY14" fmla="*/ 165285 h 823447"/>
                    <a:gd name="connsiteX15" fmla="*/ 3973442 w 4068665"/>
                    <a:gd name="connsiteY15" fmla="*/ 165285 h 823447"/>
                    <a:gd name="connsiteX16" fmla="*/ 3950826 w 4068665"/>
                    <a:gd name="connsiteY16" fmla="*/ 182589 h 823447"/>
                    <a:gd name="connsiteX17" fmla="*/ 3943541 w 4068665"/>
                    <a:gd name="connsiteY17" fmla="*/ 187749 h 823447"/>
                    <a:gd name="connsiteX18" fmla="*/ 3925175 w 4068665"/>
                    <a:gd name="connsiteY18" fmla="*/ 200196 h 823447"/>
                    <a:gd name="connsiteX19" fmla="*/ 3916826 w 4068665"/>
                    <a:gd name="connsiteY19" fmla="*/ 205660 h 823447"/>
                    <a:gd name="connsiteX20" fmla="*/ 3892996 w 4068665"/>
                    <a:gd name="connsiteY20" fmla="*/ 220839 h 823447"/>
                    <a:gd name="connsiteX21" fmla="*/ 3889049 w 4068665"/>
                    <a:gd name="connsiteY21" fmla="*/ 223268 h 823447"/>
                    <a:gd name="connsiteX22" fmla="*/ 3858692 w 4068665"/>
                    <a:gd name="connsiteY22" fmla="*/ 239964 h 823447"/>
                    <a:gd name="connsiteX23" fmla="*/ 3849585 w 4068665"/>
                    <a:gd name="connsiteY23" fmla="*/ 244669 h 823447"/>
                    <a:gd name="connsiteX24" fmla="*/ 3826057 w 4068665"/>
                    <a:gd name="connsiteY24" fmla="*/ 256509 h 823447"/>
                    <a:gd name="connsiteX25" fmla="*/ 3813156 w 4068665"/>
                    <a:gd name="connsiteY25" fmla="*/ 262580 h 823447"/>
                    <a:gd name="connsiteX26" fmla="*/ 3789780 w 4068665"/>
                    <a:gd name="connsiteY26" fmla="*/ 273205 h 823447"/>
                    <a:gd name="connsiteX27" fmla="*/ 3776726 w 4068665"/>
                    <a:gd name="connsiteY27" fmla="*/ 279125 h 823447"/>
                    <a:gd name="connsiteX28" fmla="*/ 3751529 w 4068665"/>
                    <a:gd name="connsiteY28" fmla="*/ 289599 h 823447"/>
                    <a:gd name="connsiteX29" fmla="*/ 3736350 w 4068665"/>
                    <a:gd name="connsiteY29" fmla="*/ 295519 h 823447"/>
                    <a:gd name="connsiteX30" fmla="*/ 3705993 w 4068665"/>
                    <a:gd name="connsiteY30" fmla="*/ 307510 h 823447"/>
                    <a:gd name="connsiteX31" fmla="*/ 3695368 w 4068665"/>
                    <a:gd name="connsiteY31" fmla="*/ 311456 h 823447"/>
                    <a:gd name="connsiteX32" fmla="*/ 3669413 w 4068665"/>
                    <a:gd name="connsiteY32" fmla="*/ 320715 h 823447"/>
                    <a:gd name="connsiteX33" fmla="*/ 3649376 w 4068665"/>
                    <a:gd name="connsiteY33" fmla="*/ 327850 h 823447"/>
                    <a:gd name="connsiteX34" fmla="*/ 3621144 w 4068665"/>
                    <a:gd name="connsiteY34" fmla="*/ 337108 h 823447"/>
                    <a:gd name="connsiteX35" fmla="*/ 3601109 w 4068665"/>
                    <a:gd name="connsiteY35" fmla="*/ 343635 h 823447"/>
                    <a:gd name="connsiteX36" fmla="*/ 3593368 w 4068665"/>
                    <a:gd name="connsiteY36" fmla="*/ 346063 h 823447"/>
                    <a:gd name="connsiteX37" fmla="*/ 3545554 w 4068665"/>
                    <a:gd name="connsiteY37" fmla="*/ 360331 h 823447"/>
                    <a:gd name="connsiteX38" fmla="*/ 3525821 w 4068665"/>
                    <a:gd name="connsiteY38" fmla="*/ 365947 h 823447"/>
                    <a:gd name="connsiteX39" fmla="*/ 3487418 w 4068665"/>
                    <a:gd name="connsiteY39" fmla="*/ 376573 h 823447"/>
                    <a:gd name="connsiteX40" fmla="*/ 3445981 w 4068665"/>
                    <a:gd name="connsiteY40" fmla="*/ 387350 h 823447"/>
                    <a:gd name="connsiteX41" fmla="*/ 3440668 w 4068665"/>
                    <a:gd name="connsiteY41" fmla="*/ 388716 h 823447"/>
                    <a:gd name="connsiteX42" fmla="*/ 3389060 w 4068665"/>
                    <a:gd name="connsiteY42" fmla="*/ 401010 h 823447"/>
                    <a:gd name="connsiteX43" fmla="*/ 3374641 w 4068665"/>
                    <a:gd name="connsiteY43" fmla="*/ 404350 h 823447"/>
                    <a:gd name="connsiteX44" fmla="*/ 3332444 w 4068665"/>
                    <a:gd name="connsiteY44" fmla="*/ 413761 h 823447"/>
                    <a:gd name="connsiteX45" fmla="*/ 3318631 w 4068665"/>
                    <a:gd name="connsiteY45" fmla="*/ 416645 h 823447"/>
                    <a:gd name="connsiteX46" fmla="*/ 3284782 w 4068665"/>
                    <a:gd name="connsiteY46" fmla="*/ 423627 h 823447"/>
                    <a:gd name="connsiteX47" fmla="*/ 3255488 w 4068665"/>
                    <a:gd name="connsiteY47" fmla="*/ 429546 h 823447"/>
                    <a:gd name="connsiteX48" fmla="*/ 3221488 w 4068665"/>
                    <a:gd name="connsiteY48" fmla="*/ 435922 h 823447"/>
                    <a:gd name="connsiteX49" fmla="*/ 3191131 w 4068665"/>
                    <a:gd name="connsiteY49" fmla="*/ 441538 h 823447"/>
                    <a:gd name="connsiteX50" fmla="*/ 3154397 w 4068665"/>
                    <a:gd name="connsiteY50" fmla="*/ 447002 h 823447"/>
                    <a:gd name="connsiteX51" fmla="*/ 3124040 w 4068665"/>
                    <a:gd name="connsiteY51" fmla="*/ 452164 h 823447"/>
                    <a:gd name="connsiteX52" fmla="*/ 3086397 w 4068665"/>
                    <a:gd name="connsiteY52" fmla="*/ 458083 h 823447"/>
                    <a:gd name="connsiteX53" fmla="*/ 3056039 w 4068665"/>
                    <a:gd name="connsiteY53" fmla="*/ 462940 h 823447"/>
                    <a:gd name="connsiteX54" fmla="*/ 3037218 w 4068665"/>
                    <a:gd name="connsiteY54" fmla="*/ 465672 h 823447"/>
                    <a:gd name="connsiteX55" fmla="*/ 2975135 w 4068665"/>
                    <a:gd name="connsiteY55" fmla="*/ 474476 h 823447"/>
                    <a:gd name="connsiteX56" fmla="*/ 2946751 w 4068665"/>
                    <a:gd name="connsiteY56" fmla="*/ 478119 h 823447"/>
                    <a:gd name="connsiteX57" fmla="*/ 2891198 w 4068665"/>
                    <a:gd name="connsiteY57" fmla="*/ 485101 h 823447"/>
                    <a:gd name="connsiteX58" fmla="*/ 2860841 w 4068665"/>
                    <a:gd name="connsiteY58" fmla="*/ 488744 h 823447"/>
                    <a:gd name="connsiteX59" fmla="*/ 2801643 w 4068665"/>
                    <a:gd name="connsiteY59" fmla="*/ 495271 h 823447"/>
                    <a:gd name="connsiteX60" fmla="*/ 2774321 w 4068665"/>
                    <a:gd name="connsiteY60" fmla="*/ 498155 h 823447"/>
                    <a:gd name="connsiteX61" fmla="*/ 2685829 w 4068665"/>
                    <a:gd name="connsiteY61" fmla="*/ 506503 h 823447"/>
                    <a:gd name="connsiteX62" fmla="*/ 2571229 w 4068665"/>
                    <a:gd name="connsiteY62" fmla="*/ 515459 h 823447"/>
                    <a:gd name="connsiteX63" fmla="*/ 2559543 w 4068665"/>
                    <a:gd name="connsiteY63" fmla="*/ 516369 h 823447"/>
                    <a:gd name="connsiteX64" fmla="*/ 2474692 w 4068665"/>
                    <a:gd name="connsiteY64" fmla="*/ 521682 h 823447"/>
                    <a:gd name="connsiteX65" fmla="*/ 2463004 w 4068665"/>
                    <a:gd name="connsiteY65" fmla="*/ 521682 h 823447"/>
                    <a:gd name="connsiteX66" fmla="*/ 2376942 w 4068665"/>
                    <a:gd name="connsiteY66" fmla="*/ 526084 h 823447"/>
                    <a:gd name="connsiteX67" fmla="*/ 2368745 w 4068665"/>
                    <a:gd name="connsiteY67" fmla="*/ 526084 h 823447"/>
                    <a:gd name="connsiteX68" fmla="*/ 2247315 w 4068665"/>
                    <a:gd name="connsiteY68" fmla="*/ 530334 h 823447"/>
                    <a:gd name="connsiteX69" fmla="*/ 2240637 w 4068665"/>
                    <a:gd name="connsiteY69" fmla="*/ 530334 h 823447"/>
                    <a:gd name="connsiteX70" fmla="*/ 2128162 w 4068665"/>
                    <a:gd name="connsiteY70" fmla="*/ 532459 h 823447"/>
                    <a:gd name="connsiteX71" fmla="*/ 2121786 w 4068665"/>
                    <a:gd name="connsiteY71" fmla="*/ 532459 h 823447"/>
                    <a:gd name="connsiteX72" fmla="*/ 2019178 w 4068665"/>
                    <a:gd name="connsiteY72" fmla="*/ 532459 h 823447"/>
                    <a:gd name="connsiteX73" fmla="*/ 2008249 w 4068665"/>
                    <a:gd name="connsiteY73" fmla="*/ 532459 h 823447"/>
                    <a:gd name="connsiteX74" fmla="*/ 1911105 w 4068665"/>
                    <a:gd name="connsiteY74" fmla="*/ 531396 h 823447"/>
                    <a:gd name="connsiteX75" fmla="*/ 1900177 w 4068665"/>
                    <a:gd name="connsiteY75" fmla="*/ 531396 h 823447"/>
                    <a:gd name="connsiteX76" fmla="*/ 1799997 w 4068665"/>
                    <a:gd name="connsiteY76" fmla="*/ 528968 h 823447"/>
                    <a:gd name="connsiteX77" fmla="*/ 1792712 w 4068665"/>
                    <a:gd name="connsiteY77" fmla="*/ 528968 h 823447"/>
                    <a:gd name="connsiteX78" fmla="*/ 1686461 w 4068665"/>
                    <a:gd name="connsiteY78" fmla="*/ 524718 h 823447"/>
                    <a:gd name="connsiteX79" fmla="*/ 1682058 w 4068665"/>
                    <a:gd name="connsiteY79" fmla="*/ 524718 h 823447"/>
                    <a:gd name="connsiteX80" fmla="*/ 1578540 w 4068665"/>
                    <a:gd name="connsiteY80" fmla="*/ 519101 h 823447"/>
                    <a:gd name="connsiteX81" fmla="*/ 1568673 w 4068665"/>
                    <a:gd name="connsiteY81" fmla="*/ 519101 h 823447"/>
                    <a:gd name="connsiteX82" fmla="*/ 1468644 w 4068665"/>
                    <a:gd name="connsiteY82" fmla="*/ 512119 h 823447"/>
                    <a:gd name="connsiteX83" fmla="*/ 1459841 w 4068665"/>
                    <a:gd name="connsiteY83" fmla="*/ 511360 h 823447"/>
                    <a:gd name="connsiteX84" fmla="*/ 1353590 w 4068665"/>
                    <a:gd name="connsiteY84" fmla="*/ 502405 h 823447"/>
                    <a:gd name="connsiteX85" fmla="*/ 1350859 w 4068665"/>
                    <a:gd name="connsiteY85" fmla="*/ 502405 h 823447"/>
                    <a:gd name="connsiteX86" fmla="*/ 1247946 w 4068665"/>
                    <a:gd name="connsiteY86" fmla="*/ 491780 h 823447"/>
                    <a:gd name="connsiteX87" fmla="*/ 1238687 w 4068665"/>
                    <a:gd name="connsiteY87" fmla="*/ 490717 h 823447"/>
                    <a:gd name="connsiteX88" fmla="*/ 1135471 w 4068665"/>
                    <a:gd name="connsiteY88" fmla="*/ 478271 h 823447"/>
                    <a:gd name="connsiteX89" fmla="*/ 1132588 w 4068665"/>
                    <a:gd name="connsiteY89" fmla="*/ 478271 h 823447"/>
                    <a:gd name="connsiteX90" fmla="*/ 1081738 w 4068665"/>
                    <a:gd name="connsiteY90" fmla="*/ 471288 h 823447"/>
                    <a:gd name="connsiteX91" fmla="*/ 1067471 w 4068665"/>
                    <a:gd name="connsiteY91" fmla="*/ 469315 h 823447"/>
                    <a:gd name="connsiteX92" fmla="*/ 1030585 w 4068665"/>
                    <a:gd name="connsiteY92" fmla="*/ 463851 h 823447"/>
                    <a:gd name="connsiteX93" fmla="*/ 1014649 w 4068665"/>
                    <a:gd name="connsiteY93" fmla="*/ 461574 h 823447"/>
                    <a:gd name="connsiteX94" fmla="*/ 970630 w 4068665"/>
                    <a:gd name="connsiteY94" fmla="*/ 454592 h 823447"/>
                    <a:gd name="connsiteX95" fmla="*/ 962585 w 4068665"/>
                    <a:gd name="connsiteY95" fmla="*/ 453377 h 823447"/>
                    <a:gd name="connsiteX96" fmla="*/ 912192 w 4068665"/>
                    <a:gd name="connsiteY96" fmla="*/ 444877 h 823447"/>
                    <a:gd name="connsiteX97" fmla="*/ 900048 w 4068665"/>
                    <a:gd name="connsiteY97" fmla="*/ 442601 h 823447"/>
                    <a:gd name="connsiteX98" fmla="*/ 854512 w 4068665"/>
                    <a:gd name="connsiteY98" fmla="*/ 434404 h 823447"/>
                    <a:gd name="connsiteX99" fmla="*/ 843888 w 4068665"/>
                    <a:gd name="connsiteY99" fmla="*/ 432430 h 823447"/>
                    <a:gd name="connsiteX100" fmla="*/ 792432 w 4068665"/>
                    <a:gd name="connsiteY100" fmla="*/ 422261 h 823447"/>
                    <a:gd name="connsiteX101" fmla="*/ 782261 w 4068665"/>
                    <a:gd name="connsiteY101" fmla="*/ 420288 h 823447"/>
                    <a:gd name="connsiteX102" fmla="*/ 723975 w 4068665"/>
                    <a:gd name="connsiteY102" fmla="*/ 407841 h 823447"/>
                    <a:gd name="connsiteX103" fmla="*/ 723065 w 4068665"/>
                    <a:gd name="connsiteY103" fmla="*/ 407841 h 823447"/>
                    <a:gd name="connsiteX104" fmla="*/ 666144 w 4068665"/>
                    <a:gd name="connsiteY104" fmla="*/ 394636 h 823447"/>
                    <a:gd name="connsiteX105" fmla="*/ 654912 w 4068665"/>
                    <a:gd name="connsiteY105" fmla="*/ 392055 h 823447"/>
                    <a:gd name="connsiteX106" fmla="*/ 634876 w 4068665"/>
                    <a:gd name="connsiteY106" fmla="*/ 387046 h 823447"/>
                    <a:gd name="connsiteX107" fmla="*/ 618028 w 4068665"/>
                    <a:gd name="connsiteY107" fmla="*/ 382949 h 823447"/>
                    <a:gd name="connsiteX108" fmla="*/ 598295 w 4068665"/>
                    <a:gd name="connsiteY108" fmla="*/ 377787 h 823447"/>
                    <a:gd name="connsiteX109" fmla="*/ 582205 w 4068665"/>
                    <a:gd name="connsiteY109" fmla="*/ 373537 h 823447"/>
                    <a:gd name="connsiteX110" fmla="*/ 562321 w 4068665"/>
                    <a:gd name="connsiteY110" fmla="*/ 368073 h 823447"/>
                    <a:gd name="connsiteX111" fmla="*/ 547142 w 4068665"/>
                    <a:gd name="connsiteY111" fmla="*/ 363975 h 823447"/>
                    <a:gd name="connsiteX112" fmla="*/ 526955 w 4068665"/>
                    <a:gd name="connsiteY112" fmla="*/ 358055 h 823447"/>
                    <a:gd name="connsiteX113" fmla="*/ 512990 w 4068665"/>
                    <a:gd name="connsiteY113" fmla="*/ 354108 h 823447"/>
                    <a:gd name="connsiteX114" fmla="*/ 496142 w 4068665"/>
                    <a:gd name="connsiteY114" fmla="*/ 348947 h 823447"/>
                    <a:gd name="connsiteX115" fmla="*/ 480205 w 4068665"/>
                    <a:gd name="connsiteY115" fmla="*/ 344090 h 823447"/>
                    <a:gd name="connsiteX116" fmla="*/ 464115 w 4068665"/>
                    <a:gd name="connsiteY116" fmla="*/ 338930 h 823447"/>
                    <a:gd name="connsiteX117" fmla="*/ 448936 w 4068665"/>
                    <a:gd name="connsiteY117" fmla="*/ 334072 h 823447"/>
                    <a:gd name="connsiteX118" fmla="*/ 432847 w 4068665"/>
                    <a:gd name="connsiteY118" fmla="*/ 328608 h 823447"/>
                    <a:gd name="connsiteX119" fmla="*/ 417668 w 4068665"/>
                    <a:gd name="connsiteY119" fmla="*/ 323751 h 823447"/>
                    <a:gd name="connsiteX120" fmla="*/ 402489 w 4068665"/>
                    <a:gd name="connsiteY120" fmla="*/ 318135 h 823447"/>
                    <a:gd name="connsiteX121" fmla="*/ 388373 w 4068665"/>
                    <a:gd name="connsiteY121" fmla="*/ 313126 h 823447"/>
                    <a:gd name="connsiteX122" fmla="*/ 373195 w 4068665"/>
                    <a:gd name="connsiteY122" fmla="*/ 307510 h 823447"/>
                    <a:gd name="connsiteX123" fmla="*/ 359381 w 4068665"/>
                    <a:gd name="connsiteY123" fmla="*/ 302348 h 823447"/>
                    <a:gd name="connsiteX124" fmla="*/ 344203 w 4068665"/>
                    <a:gd name="connsiteY124" fmla="*/ 296581 h 823447"/>
                    <a:gd name="connsiteX125" fmla="*/ 330845 w 4068665"/>
                    <a:gd name="connsiteY125" fmla="*/ 291420 h 823447"/>
                    <a:gd name="connsiteX126" fmla="*/ 316729 w 4068665"/>
                    <a:gd name="connsiteY126" fmla="*/ 285500 h 823447"/>
                    <a:gd name="connsiteX127" fmla="*/ 303676 w 4068665"/>
                    <a:gd name="connsiteY127" fmla="*/ 280188 h 823447"/>
                    <a:gd name="connsiteX128" fmla="*/ 290318 w 4068665"/>
                    <a:gd name="connsiteY128" fmla="*/ 274268 h 823447"/>
                    <a:gd name="connsiteX129" fmla="*/ 277568 w 4068665"/>
                    <a:gd name="connsiteY129" fmla="*/ 268652 h 823447"/>
                    <a:gd name="connsiteX130" fmla="*/ 264362 w 4068665"/>
                    <a:gd name="connsiteY130" fmla="*/ 262580 h 823447"/>
                    <a:gd name="connsiteX131" fmla="*/ 252523 w 4068665"/>
                    <a:gd name="connsiteY131" fmla="*/ 257116 h 823447"/>
                    <a:gd name="connsiteX132" fmla="*/ 239470 w 4068665"/>
                    <a:gd name="connsiteY132" fmla="*/ 250589 h 823447"/>
                    <a:gd name="connsiteX133" fmla="*/ 228389 w 4068665"/>
                    <a:gd name="connsiteY133" fmla="*/ 245125 h 823447"/>
                    <a:gd name="connsiteX134" fmla="*/ 215639 w 4068665"/>
                    <a:gd name="connsiteY134" fmla="*/ 238598 h 823447"/>
                    <a:gd name="connsiteX135" fmla="*/ 205318 w 4068665"/>
                    <a:gd name="connsiteY135" fmla="*/ 233133 h 823447"/>
                    <a:gd name="connsiteX136" fmla="*/ 193023 w 4068665"/>
                    <a:gd name="connsiteY136" fmla="*/ 226304 h 823447"/>
                    <a:gd name="connsiteX137" fmla="*/ 183308 w 4068665"/>
                    <a:gd name="connsiteY137" fmla="*/ 220839 h 823447"/>
                    <a:gd name="connsiteX138" fmla="*/ 171468 w 4068665"/>
                    <a:gd name="connsiteY138" fmla="*/ 213705 h 823447"/>
                    <a:gd name="connsiteX139" fmla="*/ 162513 w 4068665"/>
                    <a:gd name="connsiteY139" fmla="*/ 208393 h 823447"/>
                    <a:gd name="connsiteX140" fmla="*/ 150522 w 4068665"/>
                    <a:gd name="connsiteY140" fmla="*/ 200651 h 823447"/>
                    <a:gd name="connsiteX141" fmla="*/ 142629 w 4068665"/>
                    <a:gd name="connsiteY141" fmla="*/ 195794 h 823447"/>
                    <a:gd name="connsiteX142" fmla="*/ 130789 w 4068665"/>
                    <a:gd name="connsiteY142" fmla="*/ 187597 h 823447"/>
                    <a:gd name="connsiteX143" fmla="*/ 124111 w 4068665"/>
                    <a:gd name="connsiteY143" fmla="*/ 182892 h 823447"/>
                    <a:gd name="connsiteX144" fmla="*/ 106504 w 4068665"/>
                    <a:gd name="connsiteY144" fmla="*/ 169838 h 823447"/>
                    <a:gd name="connsiteX145" fmla="*/ 13913 w 4068665"/>
                    <a:gd name="connsiteY145" fmla="*/ 63587 h 823447"/>
                    <a:gd name="connsiteX146" fmla="*/ 5565 w 4068665"/>
                    <a:gd name="connsiteY146" fmla="*/ 42185 h 823447"/>
                    <a:gd name="connsiteX147" fmla="*/ 2681 w 4068665"/>
                    <a:gd name="connsiteY147" fmla="*/ 31408 h 823447"/>
                    <a:gd name="connsiteX148" fmla="*/ -962 w 4068665"/>
                    <a:gd name="connsiteY148" fmla="*/ -467 h 823447"/>
                    <a:gd name="connsiteX149" fmla="*/ -962 w 4068665"/>
                    <a:gd name="connsiteY149" fmla="*/ -467 h 823447"/>
                    <a:gd name="connsiteX150" fmla="*/ -962 w 4068665"/>
                    <a:gd name="connsiteY150" fmla="*/ 292483 h 823447"/>
                    <a:gd name="connsiteX151" fmla="*/ 106504 w 4068665"/>
                    <a:gd name="connsiteY151" fmla="*/ 463396 h 823447"/>
                    <a:gd name="connsiteX152" fmla="*/ 123959 w 4068665"/>
                    <a:gd name="connsiteY152" fmla="*/ 476449 h 823447"/>
                    <a:gd name="connsiteX153" fmla="*/ 130789 w 4068665"/>
                    <a:gd name="connsiteY153" fmla="*/ 481155 h 823447"/>
                    <a:gd name="connsiteX154" fmla="*/ 142629 w 4068665"/>
                    <a:gd name="connsiteY154" fmla="*/ 489351 h 823447"/>
                    <a:gd name="connsiteX155" fmla="*/ 150219 w 4068665"/>
                    <a:gd name="connsiteY155" fmla="*/ 494056 h 823447"/>
                    <a:gd name="connsiteX156" fmla="*/ 162513 w 4068665"/>
                    <a:gd name="connsiteY156" fmla="*/ 501949 h 823447"/>
                    <a:gd name="connsiteX157" fmla="*/ 171316 w 4068665"/>
                    <a:gd name="connsiteY157" fmla="*/ 507262 h 823447"/>
                    <a:gd name="connsiteX158" fmla="*/ 183308 w 4068665"/>
                    <a:gd name="connsiteY158" fmla="*/ 514396 h 823447"/>
                    <a:gd name="connsiteX159" fmla="*/ 193478 w 4068665"/>
                    <a:gd name="connsiteY159" fmla="*/ 520164 h 823447"/>
                    <a:gd name="connsiteX160" fmla="*/ 205318 w 4068665"/>
                    <a:gd name="connsiteY160" fmla="*/ 526691 h 823447"/>
                    <a:gd name="connsiteX161" fmla="*/ 215942 w 4068665"/>
                    <a:gd name="connsiteY161" fmla="*/ 532307 h 823447"/>
                    <a:gd name="connsiteX162" fmla="*/ 228389 w 4068665"/>
                    <a:gd name="connsiteY162" fmla="*/ 538834 h 823447"/>
                    <a:gd name="connsiteX163" fmla="*/ 239621 w 4068665"/>
                    <a:gd name="connsiteY163" fmla="*/ 544298 h 823447"/>
                    <a:gd name="connsiteX164" fmla="*/ 252371 w 4068665"/>
                    <a:gd name="connsiteY164" fmla="*/ 550674 h 823447"/>
                    <a:gd name="connsiteX165" fmla="*/ 264362 w 4068665"/>
                    <a:gd name="connsiteY165" fmla="*/ 556138 h 823447"/>
                    <a:gd name="connsiteX166" fmla="*/ 277568 w 4068665"/>
                    <a:gd name="connsiteY166" fmla="*/ 562210 h 823447"/>
                    <a:gd name="connsiteX167" fmla="*/ 289863 w 4068665"/>
                    <a:gd name="connsiteY167" fmla="*/ 567674 h 823447"/>
                    <a:gd name="connsiteX168" fmla="*/ 303676 w 4068665"/>
                    <a:gd name="connsiteY168" fmla="*/ 573745 h 823447"/>
                    <a:gd name="connsiteX169" fmla="*/ 316729 w 4068665"/>
                    <a:gd name="connsiteY169" fmla="*/ 579058 h 823447"/>
                    <a:gd name="connsiteX170" fmla="*/ 330845 w 4068665"/>
                    <a:gd name="connsiteY170" fmla="*/ 584978 h 823447"/>
                    <a:gd name="connsiteX171" fmla="*/ 344203 w 4068665"/>
                    <a:gd name="connsiteY171" fmla="*/ 590138 h 823447"/>
                    <a:gd name="connsiteX172" fmla="*/ 359381 w 4068665"/>
                    <a:gd name="connsiteY172" fmla="*/ 595906 h 823447"/>
                    <a:gd name="connsiteX173" fmla="*/ 373346 w 4068665"/>
                    <a:gd name="connsiteY173" fmla="*/ 601218 h 823447"/>
                    <a:gd name="connsiteX174" fmla="*/ 388525 w 4068665"/>
                    <a:gd name="connsiteY174" fmla="*/ 606683 h 823447"/>
                    <a:gd name="connsiteX175" fmla="*/ 403704 w 4068665"/>
                    <a:gd name="connsiteY175" fmla="*/ 611843 h 823447"/>
                    <a:gd name="connsiteX176" fmla="*/ 418883 w 4068665"/>
                    <a:gd name="connsiteY176" fmla="*/ 617308 h 823447"/>
                    <a:gd name="connsiteX177" fmla="*/ 434061 w 4068665"/>
                    <a:gd name="connsiteY177" fmla="*/ 622469 h 823447"/>
                    <a:gd name="connsiteX178" fmla="*/ 449240 w 4068665"/>
                    <a:gd name="connsiteY178" fmla="*/ 627630 h 823447"/>
                    <a:gd name="connsiteX179" fmla="*/ 464419 w 4068665"/>
                    <a:gd name="connsiteY179" fmla="*/ 632638 h 823447"/>
                    <a:gd name="connsiteX180" fmla="*/ 479598 w 4068665"/>
                    <a:gd name="connsiteY180" fmla="*/ 637648 h 823447"/>
                    <a:gd name="connsiteX181" fmla="*/ 495838 w 4068665"/>
                    <a:gd name="connsiteY181" fmla="*/ 642657 h 823447"/>
                    <a:gd name="connsiteX182" fmla="*/ 512231 w 4068665"/>
                    <a:gd name="connsiteY182" fmla="*/ 647665 h 823447"/>
                    <a:gd name="connsiteX183" fmla="*/ 514205 w 4068665"/>
                    <a:gd name="connsiteY183" fmla="*/ 647665 h 823447"/>
                    <a:gd name="connsiteX184" fmla="*/ 526500 w 4068665"/>
                    <a:gd name="connsiteY184" fmla="*/ 651309 h 823447"/>
                    <a:gd name="connsiteX185" fmla="*/ 546536 w 4068665"/>
                    <a:gd name="connsiteY185" fmla="*/ 657077 h 823447"/>
                    <a:gd name="connsiteX186" fmla="*/ 561714 w 4068665"/>
                    <a:gd name="connsiteY186" fmla="*/ 661174 h 823447"/>
                    <a:gd name="connsiteX187" fmla="*/ 581599 w 4068665"/>
                    <a:gd name="connsiteY187" fmla="*/ 666639 h 823447"/>
                    <a:gd name="connsiteX188" fmla="*/ 596777 w 4068665"/>
                    <a:gd name="connsiteY188" fmla="*/ 670737 h 823447"/>
                    <a:gd name="connsiteX189" fmla="*/ 616813 w 4068665"/>
                    <a:gd name="connsiteY189" fmla="*/ 676050 h 823447"/>
                    <a:gd name="connsiteX190" fmla="*/ 633358 w 4068665"/>
                    <a:gd name="connsiteY190" fmla="*/ 680148 h 823447"/>
                    <a:gd name="connsiteX191" fmla="*/ 653546 w 4068665"/>
                    <a:gd name="connsiteY191" fmla="*/ 685157 h 823447"/>
                    <a:gd name="connsiteX192" fmla="*/ 658859 w 4068665"/>
                    <a:gd name="connsiteY192" fmla="*/ 686372 h 823447"/>
                    <a:gd name="connsiteX193" fmla="*/ 664778 w 4068665"/>
                    <a:gd name="connsiteY193" fmla="*/ 687737 h 823447"/>
                    <a:gd name="connsiteX194" fmla="*/ 721698 w 4068665"/>
                    <a:gd name="connsiteY194" fmla="*/ 700943 h 823447"/>
                    <a:gd name="connsiteX195" fmla="*/ 722609 w 4068665"/>
                    <a:gd name="connsiteY195" fmla="*/ 700943 h 823447"/>
                    <a:gd name="connsiteX196" fmla="*/ 780896 w 4068665"/>
                    <a:gd name="connsiteY196" fmla="*/ 713389 h 823447"/>
                    <a:gd name="connsiteX197" fmla="*/ 786967 w 4068665"/>
                    <a:gd name="connsiteY197" fmla="*/ 714604 h 823447"/>
                    <a:gd name="connsiteX198" fmla="*/ 791065 w 4068665"/>
                    <a:gd name="connsiteY198" fmla="*/ 714604 h 823447"/>
                    <a:gd name="connsiteX199" fmla="*/ 842521 w 4068665"/>
                    <a:gd name="connsiteY199" fmla="*/ 724773 h 823447"/>
                    <a:gd name="connsiteX200" fmla="*/ 852995 w 4068665"/>
                    <a:gd name="connsiteY200" fmla="*/ 726747 h 823447"/>
                    <a:gd name="connsiteX201" fmla="*/ 898531 w 4068665"/>
                    <a:gd name="connsiteY201" fmla="*/ 734943 h 823447"/>
                    <a:gd name="connsiteX202" fmla="*/ 906272 w 4068665"/>
                    <a:gd name="connsiteY202" fmla="*/ 736309 h 823447"/>
                    <a:gd name="connsiteX203" fmla="*/ 910826 w 4068665"/>
                    <a:gd name="connsiteY203" fmla="*/ 737220 h 823447"/>
                    <a:gd name="connsiteX204" fmla="*/ 961219 w 4068665"/>
                    <a:gd name="connsiteY204" fmla="*/ 745720 h 823447"/>
                    <a:gd name="connsiteX205" fmla="*/ 969264 w 4068665"/>
                    <a:gd name="connsiteY205" fmla="*/ 746935 h 823447"/>
                    <a:gd name="connsiteX206" fmla="*/ 1013281 w 4068665"/>
                    <a:gd name="connsiteY206" fmla="*/ 753916 h 823447"/>
                    <a:gd name="connsiteX207" fmla="*/ 1020569 w 4068665"/>
                    <a:gd name="connsiteY207" fmla="*/ 754979 h 823447"/>
                    <a:gd name="connsiteX208" fmla="*/ 1029220 w 4068665"/>
                    <a:gd name="connsiteY208" fmla="*/ 756194 h 823447"/>
                    <a:gd name="connsiteX209" fmla="*/ 1066257 w 4068665"/>
                    <a:gd name="connsiteY209" fmla="*/ 761658 h 823447"/>
                    <a:gd name="connsiteX210" fmla="*/ 1080220 w 4068665"/>
                    <a:gd name="connsiteY210" fmla="*/ 763631 h 823447"/>
                    <a:gd name="connsiteX211" fmla="*/ 1131221 w 4068665"/>
                    <a:gd name="connsiteY211" fmla="*/ 770614 h 823447"/>
                    <a:gd name="connsiteX212" fmla="*/ 1134106 w 4068665"/>
                    <a:gd name="connsiteY212" fmla="*/ 770614 h 823447"/>
                    <a:gd name="connsiteX213" fmla="*/ 1237320 w 4068665"/>
                    <a:gd name="connsiteY213" fmla="*/ 783060 h 823447"/>
                    <a:gd name="connsiteX214" fmla="*/ 1241874 w 4068665"/>
                    <a:gd name="connsiteY214" fmla="*/ 783060 h 823447"/>
                    <a:gd name="connsiteX215" fmla="*/ 1246581 w 4068665"/>
                    <a:gd name="connsiteY215" fmla="*/ 783060 h 823447"/>
                    <a:gd name="connsiteX216" fmla="*/ 1349491 w 4068665"/>
                    <a:gd name="connsiteY216" fmla="*/ 793686 h 823447"/>
                    <a:gd name="connsiteX217" fmla="*/ 1352224 w 4068665"/>
                    <a:gd name="connsiteY217" fmla="*/ 793686 h 823447"/>
                    <a:gd name="connsiteX218" fmla="*/ 1457716 w 4068665"/>
                    <a:gd name="connsiteY218" fmla="*/ 802641 h 823447"/>
                    <a:gd name="connsiteX219" fmla="*/ 1461359 w 4068665"/>
                    <a:gd name="connsiteY219" fmla="*/ 802641 h 823447"/>
                    <a:gd name="connsiteX220" fmla="*/ 1466521 w 4068665"/>
                    <a:gd name="connsiteY220" fmla="*/ 802641 h 823447"/>
                    <a:gd name="connsiteX221" fmla="*/ 1566548 w 4068665"/>
                    <a:gd name="connsiteY221" fmla="*/ 809623 h 823447"/>
                    <a:gd name="connsiteX222" fmla="*/ 1571860 w 4068665"/>
                    <a:gd name="connsiteY222" fmla="*/ 809623 h 823447"/>
                    <a:gd name="connsiteX223" fmla="*/ 1576263 w 4068665"/>
                    <a:gd name="connsiteY223" fmla="*/ 809623 h 823447"/>
                    <a:gd name="connsiteX224" fmla="*/ 1679933 w 4068665"/>
                    <a:gd name="connsiteY224" fmla="*/ 815239 h 823447"/>
                    <a:gd name="connsiteX225" fmla="*/ 1683272 w 4068665"/>
                    <a:gd name="connsiteY225" fmla="*/ 815239 h 823447"/>
                    <a:gd name="connsiteX226" fmla="*/ 1789523 w 4068665"/>
                    <a:gd name="connsiteY226" fmla="*/ 819489 h 823447"/>
                    <a:gd name="connsiteX227" fmla="*/ 1796659 w 4068665"/>
                    <a:gd name="connsiteY227" fmla="*/ 819489 h 823447"/>
                    <a:gd name="connsiteX228" fmla="*/ 1896990 w 4068665"/>
                    <a:gd name="connsiteY228" fmla="*/ 821918 h 823447"/>
                    <a:gd name="connsiteX229" fmla="*/ 1907918 w 4068665"/>
                    <a:gd name="connsiteY229" fmla="*/ 821918 h 823447"/>
                    <a:gd name="connsiteX230" fmla="*/ 2005214 w 4068665"/>
                    <a:gd name="connsiteY230" fmla="*/ 822980 h 823447"/>
                    <a:gd name="connsiteX231" fmla="*/ 2015839 w 4068665"/>
                    <a:gd name="connsiteY231" fmla="*/ 822980 h 823447"/>
                    <a:gd name="connsiteX232" fmla="*/ 2118599 w 4068665"/>
                    <a:gd name="connsiteY232" fmla="*/ 822980 h 823447"/>
                    <a:gd name="connsiteX233" fmla="*/ 2124823 w 4068665"/>
                    <a:gd name="connsiteY233" fmla="*/ 822980 h 823447"/>
                    <a:gd name="connsiteX234" fmla="*/ 2237448 w 4068665"/>
                    <a:gd name="connsiteY234" fmla="*/ 820855 h 823447"/>
                    <a:gd name="connsiteX235" fmla="*/ 2243976 w 4068665"/>
                    <a:gd name="connsiteY235" fmla="*/ 820855 h 823447"/>
                    <a:gd name="connsiteX236" fmla="*/ 2365406 w 4068665"/>
                    <a:gd name="connsiteY236" fmla="*/ 816605 h 823447"/>
                    <a:gd name="connsiteX237" fmla="*/ 2373299 w 4068665"/>
                    <a:gd name="connsiteY237" fmla="*/ 816605 h 823447"/>
                    <a:gd name="connsiteX238" fmla="*/ 2459666 w 4068665"/>
                    <a:gd name="connsiteY238" fmla="*/ 812203 h 823447"/>
                    <a:gd name="connsiteX239" fmla="*/ 2471050 w 4068665"/>
                    <a:gd name="connsiteY239" fmla="*/ 812203 h 823447"/>
                    <a:gd name="connsiteX240" fmla="*/ 2556202 w 4068665"/>
                    <a:gd name="connsiteY240" fmla="*/ 806891 h 823447"/>
                    <a:gd name="connsiteX241" fmla="*/ 2563186 w 4068665"/>
                    <a:gd name="connsiteY241" fmla="*/ 806891 h 823447"/>
                    <a:gd name="connsiteX242" fmla="*/ 2567586 w 4068665"/>
                    <a:gd name="connsiteY242" fmla="*/ 806891 h 823447"/>
                    <a:gd name="connsiteX243" fmla="*/ 2682338 w 4068665"/>
                    <a:gd name="connsiteY243" fmla="*/ 797783 h 823447"/>
                    <a:gd name="connsiteX244" fmla="*/ 2770830 w 4068665"/>
                    <a:gd name="connsiteY244" fmla="*/ 789435 h 823447"/>
                    <a:gd name="connsiteX245" fmla="*/ 2798001 w 4068665"/>
                    <a:gd name="connsiteY245" fmla="*/ 786551 h 823447"/>
                    <a:gd name="connsiteX246" fmla="*/ 2857500 w 4068665"/>
                    <a:gd name="connsiteY246" fmla="*/ 780024 h 823447"/>
                    <a:gd name="connsiteX247" fmla="*/ 2887858 w 4068665"/>
                    <a:gd name="connsiteY247" fmla="*/ 776382 h 823447"/>
                    <a:gd name="connsiteX248" fmla="*/ 2943412 w 4068665"/>
                    <a:gd name="connsiteY248" fmla="*/ 769399 h 823447"/>
                    <a:gd name="connsiteX249" fmla="*/ 2971797 w 4068665"/>
                    <a:gd name="connsiteY249" fmla="*/ 765756 h 823447"/>
                    <a:gd name="connsiteX250" fmla="*/ 3033879 w 4068665"/>
                    <a:gd name="connsiteY250" fmla="*/ 756952 h 823447"/>
                    <a:gd name="connsiteX251" fmla="*/ 3049058 w 4068665"/>
                    <a:gd name="connsiteY251" fmla="*/ 754828 h 823447"/>
                    <a:gd name="connsiteX252" fmla="*/ 3052700 w 4068665"/>
                    <a:gd name="connsiteY252" fmla="*/ 754828 h 823447"/>
                    <a:gd name="connsiteX253" fmla="*/ 3083058 w 4068665"/>
                    <a:gd name="connsiteY253" fmla="*/ 749971 h 823447"/>
                    <a:gd name="connsiteX254" fmla="*/ 3120245 w 4068665"/>
                    <a:gd name="connsiteY254" fmla="*/ 744051 h 823447"/>
                    <a:gd name="connsiteX255" fmla="*/ 3150603 w 4068665"/>
                    <a:gd name="connsiteY255" fmla="*/ 738890 h 823447"/>
                    <a:gd name="connsiteX256" fmla="*/ 3186120 w 4068665"/>
                    <a:gd name="connsiteY256" fmla="*/ 732667 h 823447"/>
                    <a:gd name="connsiteX257" fmla="*/ 3216478 w 4068665"/>
                    <a:gd name="connsiteY257" fmla="*/ 727051 h 823447"/>
                    <a:gd name="connsiteX258" fmla="*/ 3250630 w 4068665"/>
                    <a:gd name="connsiteY258" fmla="*/ 720676 h 823447"/>
                    <a:gd name="connsiteX259" fmla="*/ 3279774 w 4068665"/>
                    <a:gd name="connsiteY259" fmla="*/ 714756 h 823447"/>
                    <a:gd name="connsiteX260" fmla="*/ 3306945 w 4068665"/>
                    <a:gd name="connsiteY260" fmla="*/ 709292 h 823447"/>
                    <a:gd name="connsiteX261" fmla="*/ 3313926 w 4068665"/>
                    <a:gd name="connsiteY261" fmla="*/ 707773 h 823447"/>
                    <a:gd name="connsiteX262" fmla="*/ 3327436 w 4068665"/>
                    <a:gd name="connsiteY262" fmla="*/ 704889 h 823447"/>
                    <a:gd name="connsiteX263" fmla="*/ 3369783 w 4068665"/>
                    <a:gd name="connsiteY263" fmla="*/ 695479 h 823447"/>
                    <a:gd name="connsiteX264" fmla="*/ 3384052 w 4068665"/>
                    <a:gd name="connsiteY264" fmla="*/ 692140 h 823447"/>
                    <a:gd name="connsiteX265" fmla="*/ 3435812 w 4068665"/>
                    <a:gd name="connsiteY265" fmla="*/ 679845 h 823447"/>
                    <a:gd name="connsiteX266" fmla="*/ 3440972 w 4068665"/>
                    <a:gd name="connsiteY266" fmla="*/ 678478 h 823447"/>
                    <a:gd name="connsiteX267" fmla="*/ 3474517 w 4068665"/>
                    <a:gd name="connsiteY267" fmla="*/ 669826 h 823447"/>
                    <a:gd name="connsiteX268" fmla="*/ 3482562 w 4068665"/>
                    <a:gd name="connsiteY268" fmla="*/ 667701 h 823447"/>
                    <a:gd name="connsiteX269" fmla="*/ 3520813 w 4068665"/>
                    <a:gd name="connsiteY269" fmla="*/ 657077 h 823447"/>
                    <a:gd name="connsiteX270" fmla="*/ 3540848 w 4068665"/>
                    <a:gd name="connsiteY270" fmla="*/ 651460 h 823447"/>
                    <a:gd name="connsiteX271" fmla="*/ 3587903 w 4068665"/>
                    <a:gd name="connsiteY271" fmla="*/ 637344 h 823447"/>
                    <a:gd name="connsiteX272" fmla="*/ 3595493 w 4068665"/>
                    <a:gd name="connsiteY272" fmla="*/ 635067 h 823447"/>
                    <a:gd name="connsiteX273" fmla="*/ 3595493 w 4068665"/>
                    <a:gd name="connsiteY273" fmla="*/ 635067 h 823447"/>
                    <a:gd name="connsiteX274" fmla="*/ 3614616 w 4068665"/>
                    <a:gd name="connsiteY274" fmla="*/ 628844 h 823447"/>
                    <a:gd name="connsiteX275" fmla="*/ 3643760 w 4068665"/>
                    <a:gd name="connsiteY275" fmla="*/ 619281 h 823447"/>
                    <a:gd name="connsiteX276" fmla="*/ 3663645 w 4068665"/>
                    <a:gd name="connsiteY276" fmla="*/ 612299 h 823447"/>
                    <a:gd name="connsiteX277" fmla="*/ 3688387 w 4068665"/>
                    <a:gd name="connsiteY277" fmla="*/ 603495 h 823447"/>
                    <a:gd name="connsiteX278" fmla="*/ 3689752 w 4068665"/>
                    <a:gd name="connsiteY278" fmla="*/ 603495 h 823447"/>
                    <a:gd name="connsiteX279" fmla="*/ 3700377 w 4068665"/>
                    <a:gd name="connsiteY279" fmla="*/ 599549 h 823447"/>
                    <a:gd name="connsiteX280" fmla="*/ 3730734 w 4068665"/>
                    <a:gd name="connsiteY280" fmla="*/ 587558 h 823447"/>
                    <a:gd name="connsiteX281" fmla="*/ 3745913 w 4068665"/>
                    <a:gd name="connsiteY281" fmla="*/ 581638 h 823447"/>
                    <a:gd name="connsiteX282" fmla="*/ 3764431 w 4068665"/>
                    <a:gd name="connsiteY282" fmla="*/ 574049 h 823447"/>
                    <a:gd name="connsiteX283" fmla="*/ 3770958 w 4068665"/>
                    <a:gd name="connsiteY283" fmla="*/ 571165 h 823447"/>
                    <a:gd name="connsiteX284" fmla="*/ 3784164 w 4068665"/>
                    <a:gd name="connsiteY284" fmla="*/ 565245 h 823447"/>
                    <a:gd name="connsiteX285" fmla="*/ 3807540 w 4068665"/>
                    <a:gd name="connsiteY285" fmla="*/ 554620 h 823447"/>
                    <a:gd name="connsiteX286" fmla="*/ 3820441 w 4068665"/>
                    <a:gd name="connsiteY286" fmla="*/ 548548 h 823447"/>
                    <a:gd name="connsiteX287" fmla="*/ 3828334 w 4068665"/>
                    <a:gd name="connsiteY287" fmla="*/ 544754 h 823447"/>
                    <a:gd name="connsiteX288" fmla="*/ 3843513 w 4068665"/>
                    <a:gd name="connsiteY288" fmla="*/ 536708 h 823447"/>
                    <a:gd name="connsiteX289" fmla="*/ 3852620 w 4068665"/>
                    <a:gd name="connsiteY289" fmla="*/ 532003 h 823447"/>
                    <a:gd name="connsiteX290" fmla="*/ 3882978 w 4068665"/>
                    <a:gd name="connsiteY290" fmla="*/ 515763 h 823447"/>
                    <a:gd name="connsiteX291" fmla="*/ 3882978 w 4068665"/>
                    <a:gd name="connsiteY291" fmla="*/ 515763 h 823447"/>
                    <a:gd name="connsiteX292" fmla="*/ 3887076 w 4068665"/>
                    <a:gd name="connsiteY292" fmla="*/ 513333 h 823447"/>
                    <a:gd name="connsiteX293" fmla="*/ 3910906 w 4068665"/>
                    <a:gd name="connsiteY293" fmla="*/ 498155 h 823447"/>
                    <a:gd name="connsiteX294" fmla="*/ 3919255 w 4068665"/>
                    <a:gd name="connsiteY294" fmla="*/ 492691 h 823447"/>
                    <a:gd name="connsiteX295" fmla="*/ 3928362 w 4068665"/>
                    <a:gd name="connsiteY295" fmla="*/ 486771 h 823447"/>
                    <a:gd name="connsiteX296" fmla="*/ 3937621 w 4068665"/>
                    <a:gd name="connsiteY296" fmla="*/ 480244 h 823447"/>
                    <a:gd name="connsiteX297" fmla="*/ 3944754 w 4068665"/>
                    <a:gd name="connsiteY297" fmla="*/ 475083 h 823447"/>
                    <a:gd name="connsiteX298" fmla="*/ 3967372 w 4068665"/>
                    <a:gd name="connsiteY298" fmla="*/ 457931 h 823447"/>
                    <a:gd name="connsiteX299" fmla="*/ 3967372 w 4068665"/>
                    <a:gd name="connsiteY299" fmla="*/ 457931 h 823447"/>
                    <a:gd name="connsiteX300" fmla="*/ 3967372 w 4068665"/>
                    <a:gd name="connsiteY300" fmla="*/ 457931 h 823447"/>
                    <a:gd name="connsiteX301" fmla="*/ 3986952 w 4068665"/>
                    <a:gd name="connsiteY301" fmla="*/ 440931 h 823447"/>
                    <a:gd name="connsiteX302" fmla="*/ 3992416 w 4068665"/>
                    <a:gd name="connsiteY302" fmla="*/ 435618 h 823447"/>
                    <a:gd name="connsiteX303" fmla="*/ 3999095 w 4068665"/>
                    <a:gd name="connsiteY303" fmla="*/ 429395 h 823447"/>
                    <a:gd name="connsiteX304" fmla="*/ 4005469 w 4068665"/>
                    <a:gd name="connsiteY304" fmla="*/ 422413 h 823447"/>
                    <a:gd name="connsiteX305" fmla="*/ 4010328 w 4068665"/>
                    <a:gd name="connsiteY305" fmla="*/ 417101 h 823447"/>
                    <a:gd name="connsiteX306" fmla="*/ 4025506 w 4068665"/>
                    <a:gd name="connsiteY306" fmla="*/ 399341 h 823447"/>
                    <a:gd name="connsiteX307" fmla="*/ 4025506 w 4068665"/>
                    <a:gd name="connsiteY307" fmla="*/ 399341 h 823447"/>
                    <a:gd name="connsiteX308" fmla="*/ 4025506 w 4068665"/>
                    <a:gd name="connsiteY308" fmla="*/ 398430 h 823447"/>
                    <a:gd name="connsiteX309" fmla="*/ 4037346 w 4068665"/>
                    <a:gd name="connsiteY309" fmla="*/ 380975 h 823447"/>
                    <a:gd name="connsiteX310" fmla="*/ 4040533 w 4068665"/>
                    <a:gd name="connsiteY310" fmla="*/ 375359 h 823447"/>
                    <a:gd name="connsiteX311" fmla="*/ 4044632 w 4068665"/>
                    <a:gd name="connsiteY311" fmla="*/ 368377 h 823447"/>
                    <a:gd name="connsiteX312" fmla="*/ 4047515 w 4068665"/>
                    <a:gd name="connsiteY312" fmla="*/ 362153 h 823447"/>
                    <a:gd name="connsiteX313" fmla="*/ 4050400 w 4068665"/>
                    <a:gd name="connsiteY313" fmla="*/ 356082 h 823447"/>
                    <a:gd name="connsiteX314" fmla="*/ 4055864 w 4068665"/>
                    <a:gd name="connsiteY314" fmla="*/ 340903 h 823447"/>
                    <a:gd name="connsiteX315" fmla="*/ 4057381 w 4068665"/>
                    <a:gd name="connsiteY315" fmla="*/ 336804 h 823447"/>
                    <a:gd name="connsiteX316" fmla="*/ 4057381 w 4068665"/>
                    <a:gd name="connsiteY316" fmla="*/ 335742 h 823447"/>
                    <a:gd name="connsiteX317" fmla="*/ 4061328 w 4068665"/>
                    <a:gd name="connsiteY317" fmla="*/ 317527 h 823447"/>
                    <a:gd name="connsiteX318" fmla="*/ 4061328 w 4068665"/>
                    <a:gd name="connsiteY318" fmla="*/ 313126 h 823447"/>
                    <a:gd name="connsiteX319" fmla="*/ 4062542 w 4068665"/>
                    <a:gd name="connsiteY319" fmla="*/ 300983 h 823447"/>
                    <a:gd name="connsiteX320" fmla="*/ 4062542 w 4068665"/>
                    <a:gd name="connsiteY320" fmla="*/ 296126 h 823447"/>
                    <a:gd name="connsiteX321" fmla="*/ 4062542 w 4068665"/>
                    <a:gd name="connsiteY321" fmla="*/ 3176 h 823447"/>
                    <a:gd name="connsiteX322" fmla="*/ 4067704 w 4068665"/>
                    <a:gd name="connsiteY322" fmla="*/ 20479 h 823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</a:cxnLst>
                  <a:rect l="l" t="t" r="r" b="b"/>
                  <a:pathLst>
                    <a:path w="4068665" h="823447">
                      <a:moveTo>
                        <a:pt x="4067704" y="20479"/>
                      </a:moveTo>
                      <a:cubicBezTo>
                        <a:pt x="4067704" y="21952"/>
                        <a:pt x="4067704" y="23409"/>
                        <a:pt x="4067704" y="24881"/>
                      </a:cubicBezTo>
                      <a:cubicBezTo>
                        <a:pt x="4066792" y="31393"/>
                        <a:pt x="4065275" y="37829"/>
                        <a:pt x="4063453" y="44158"/>
                      </a:cubicBezTo>
                      <a:cubicBezTo>
                        <a:pt x="4063453" y="45524"/>
                        <a:pt x="4062390" y="46891"/>
                        <a:pt x="4062088" y="48105"/>
                      </a:cubicBezTo>
                      <a:cubicBezTo>
                        <a:pt x="4060416" y="53114"/>
                        <a:pt x="4058595" y="57971"/>
                        <a:pt x="4056472" y="63283"/>
                      </a:cubicBezTo>
                      <a:cubicBezTo>
                        <a:pt x="4055560" y="65257"/>
                        <a:pt x="4054650" y="67382"/>
                        <a:pt x="4053587" y="69355"/>
                      </a:cubicBezTo>
                      <a:cubicBezTo>
                        <a:pt x="4051461" y="73757"/>
                        <a:pt x="4049184" y="78159"/>
                        <a:pt x="4046605" y="82560"/>
                      </a:cubicBezTo>
                      <a:lnTo>
                        <a:pt x="4043416" y="88176"/>
                      </a:lnTo>
                      <a:cubicBezTo>
                        <a:pt x="4039773" y="94096"/>
                        <a:pt x="4035827" y="99864"/>
                        <a:pt x="4031578" y="105632"/>
                      </a:cubicBezTo>
                      <a:lnTo>
                        <a:pt x="4031578" y="106543"/>
                      </a:lnTo>
                      <a:cubicBezTo>
                        <a:pt x="4027024" y="112462"/>
                        <a:pt x="4021864" y="118534"/>
                        <a:pt x="4016399" y="124454"/>
                      </a:cubicBezTo>
                      <a:cubicBezTo>
                        <a:pt x="4014880" y="126275"/>
                        <a:pt x="4013211" y="127945"/>
                        <a:pt x="4011541" y="129766"/>
                      </a:cubicBezTo>
                      <a:cubicBezTo>
                        <a:pt x="4007443" y="134168"/>
                        <a:pt x="4003042" y="138570"/>
                        <a:pt x="3998488" y="142972"/>
                      </a:cubicBezTo>
                      <a:lnTo>
                        <a:pt x="3993024" y="148285"/>
                      </a:lnTo>
                      <a:cubicBezTo>
                        <a:pt x="3986800" y="153901"/>
                        <a:pt x="3980426" y="159669"/>
                        <a:pt x="3973442" y="165285"/>
                      </a:cubicBezTo>
                      <a:cubicBezTo>
                        <a:pt x="3973442" y="165285"/>
                        <a:pt x="3973442" y="165285"/>
                        <a:pt x="3973442" y="165285"/>
                      </a:cubicBezTo>
                      <a:cubicBezTo>
                        <a:pt x="3966309" y="171053"/>
                        <a:pt x="3958264" y="176821"/>
                        <a:pt x="3950826" y="182589"/>
                      </a:cubicBezTo>
                      <a:lnTo>
                        <a:pt x="3943541" y="187749"/>
                      </a:lnTo>
                      <a:cubicBezTo>
                        <a:pt x="3937621" y="191848"/>
                        <a:pt x="3931549" y="196097"/>
                        <a:pt x="3925175" y="200196"/>
                      </a:cubicBezTo>
                      <a:lnTo>
                        <a:pt x="3916826" y="205660"/>
                      </a:lnTo>
                      <a:cubicBezTo>
                        <a:pt x="3909236" y="210517"/>
                        <a:pt x="3901647" y="215374"/>
                        <a:pt x="3892996" y="220839"/>
                      </a:cubicBezTo>
                      <a:lnTo>
                        <a:pt x="3889049" y="223268"/>
                      </a:lnTo>
                      <a:cubicBezTo>
                        <a:pt x="3879183" y="228884"/>
                        <a:pt x="3869012" y="234348"/>
                        <a:pt x="3858692" y="239964"/>
                      </a:cubicBezTo>
                      <a:lnTo>
                        <a:pt x="3849585" y="244669"/>
                      </a:lnTo>
                      <a:lnTo>
                        <a:pt x="3826057" y="256509"/>
                      </a:lnTo>
                      <a:lnTo>
                        <a:pt x="3813156" y="262580"/>
                      </a:lnTo>
                      <a:cubicBezTo>
                        <a:pt x="3805566" y="266072"/>
                        <a:pt x="3797977" y="269715"/>
                        <a:pt x="3789780" y="273205"/>
                      </a:cubicBezTo>
                      <a:lnTo>
                        <a:pt x="3776726" y="279125"/>
                      </a:lnTo>
                      <a:lnTo>
                        <a:pt x="3751529" y="289599"/>
                      </a:lnTo>
                      <a:lnTo>
                        <a:pt x="3736350" y="295519"/>
                      </a:lnTo>
                      <a:cubicBezTo>
                        <a:pt x="3726334" y="299616"/>
                        <a:pt x="3715859" y="303563"/>
                        <a:pt x="3705993" y="307510"/>
                      </a:cubicBezTo>
                      <a:lnTo>
                        <a:pt x="3695368" y="311456"/>
                      </a:lnTo>
                      <a:cubicBezTo>
                        <a:pt x="3686867" y="314644"/>
                        <a:pt x="3678064" y="317679"/>
                        <a:pt x="3669413" y="320715"/>
                      </a:cubicBezTo>
                      <a:cubicBezTo>
                        <a:pt x="3660760" y="323751"/>
                        <a:pt x="3656208" y="325572"/>
                        <a:pt x="3649376" y="327850"/>
                      </a:cubicBezTo>
                      <a:lnTo>
                        <a:pt x="3621144" y="337108"/>
                      </a:lnTo>
                      <a:lnTo>
                        <a:pt x="3601109" y="343635"/>
                      </a:lnTo>
                      <a:lnTo>
                        <a:pt x="3593368" y="346063"/>
                      </a:lnTo>
                      <a:cubicBezTo>
                        <a:pt x="3578189" y="350921"/>
                        <a:pt x="3561795" y="355626"/>
                        <a:pt x="3545554" y="360331"/>
                      </a:cubicBezTo>
                      <a:cubicBezTo>
                        <a:pt x="3539178" y="362305"/>
                        <a:pt x="3532501" y="364126"/>
                        <a:pt x="3525821" y="365947"/>
                      </a:cubicBezTo>
                      <a:cubicBezTo>
                        <a:pt x="3513223" y="369591"/>
                        <a:pt x="3500474" y="373082"/>
                        <a:pt x="3487418" y="376573"/>
                      </a:cubicBezTo>
                      <a:lnTo>
                        <a:pt x="3445981" y="387350"/>
                      </a:lnTo>
                      <a:lnTo>
                        <a:pt x="3440668" y="388716"/>
                      </a:lnTo>
                      <a:cubicBezTo>
                        <a:pt x="3423668" y="392814"/>
                        <a:pt x="3406516" y="397065"/>
                        <a:pt x="3389060" y="401010"/>
                      </a:cubicBezTo>
                      <a:lnTo>
                        <a:pt x="3374641" y="404350"/>
                      </a:lnTo>
                      <a:lnTo>
                        <a:pt x="3332444" y="413761"/>
                      </a:lnTo>
                      <a:lnTo>
                        <a:pt x="3318631" y="416645"/>
                      </a:lnTo>
                      <a:lnTo>
                        <a:pt x="3284782" y="423627"/>
                      </a:lnTo>
                      <a:lnTo>
                        <a:pt x="3255488" y="429546"/>
                      </a:lnTo>
                      <a:lnTo>
                        <a:pt x="3221488" y="435922"/>
                      </a:lnTo>
                      <a:lnTo>
                        <a:pt x="3191131" y="441538"/>
                      </a:lnTo>
                      <a:lnTo>
                        <a:pt x="3154397" y="447002"/>
                      </a:lnTo>
                      <a:lnTo>
                        <a:pt x="3124040" y="452164"/>
                      </a:lnTo>
                      <a:lnTo>
                        <a:pt x="3086397" y="458083"/>
                      </a:lnTo>
                      <a:lnTo>
                        <a:pt x="3056039" y="462940"/>
                      </a:lnTo>
                      <a:lnTo>
                        <a:pt x="3037218" y="465672"/>
                      </a:lnTo>
                      <a:lnTo>
                        <a:pt x="2975135" y="474476"/>
                      </a:lnTo>
                      <a:lnTo>
                        <a:pt x="2946751" y="478119"/>
                      </a:lnTo>
                      <a:lnTo>
                        <a:pt x="2891198" y="485101"/>
                      </a:lnTo>
                      <a:lnTo>
                        <a:pt x="2860841" y="488744"/>
                      </a:lnTo>
                      <a:lnTo>
                        <a:pt x="2801643" y="495271"/>
                      </a:lnTo>
                      <a:lnTo>
                        <a:pt x="2774321" y="498155"/>
                      </a:lnTo>
                      <a:cubicBezTo>
                        <a:pt x="2745179" y="501039"/>
                        <a:pt x="2715731" y="503923"/>
                        <a:pt x="2685829" y="506503"/>
                      </a:cubicBezTo>
                      <a:cubicBezTo>
                        <a:pt x="2647730" y="509843"/>
                        <a:pt x="2609480" y="512832"/>
                        <a:pt x="2571229" y="515459"/>
                      </a:cubicBezTo>
                      <a:lnTo>
                        <a:pt x="2559543" y="516369"/>
                      </a:lnTo>
                      <a:cubicBezTo>
                        <a:pt x="2531309" y="518343"/>
                        <a:pt x="2503077" y="520164"/>
                        <a:pt x="2474692" y="521682"/>
                      </a:cubicBezTo>
                      <a:lnTo>
                        <a:pt x="2463004" y="521682"/>
                      </a:lnTo>
                      <a:cubicBezTo>
                        <a:pt x="2434318" y="523352"/>
                        <a:pt x="2405630" y="524870"/>
                        <a:pt x="2376942" y="526084"/>
                      </a:cubicBezTo>
                      <a:lnTo>
                        <a:pt x="2368745" y="526084"/>
                      </a:lnTo>
                      <a:cubicBezTo>
                        <a:pt x="2328369" y="527905"/>
                        <a:pt x="2287843" y="529271"/>
                        <a:pt x="2247315" y="530334"/>
                      </a:cubicBezTo>
                      <a:lnTo>
                        <a:pt x="2240637" y="530334"/>
                      </a:lnTo>
                      <a:cubicBezTo>
                        <a:pt x="2203144" y="531396"/>
                        <a:pt x="2165653" y="532003"/>
                        <a:pt x="2128162" y="532459"/>
                      </a:cubicBezTo>
                      <a:lnTo>
                        <a:pt x="2121786" y="532459"/>
                      </a:lnTo>
                      <a:cubicBezTo>
                        <a:pt x="2087482" y="532459"/>
                        <a:pt x="2053330" y="532459"/>
                        <a:pt x="2019178" y="532459"/>
                      </a:cubicBezTo>
                      <a:lnTo>
                        <a:pt x="2008249" y="532459"/>
                      </a:lnTo>
                      <a:cubicBezTo>
                        <a:pt x="1975767" y="532459"/>
                        <a:pt x="1943436" y="532110"/>
                        <a:pt x="1911105" y="531396"/>
                      </a:cubicBezTo>
                      <a:lnTo>
                        <a:pt x="1900177" y="531396"/>
                      </a:lnTo>
                      <a:cubicBezTo>
                        <a:pt x="1866632" y="530789"/>
                        <a:pt x="1833238" y="529984"/>
                        <a:pt x="1799997" y="528968"/>
                      </a:cubicBezTo>
                      <a:lnTo>
                        <a:pt x="1792712" y="528968"/>
                      </a:lnTo>
                      <a:cubicBezTo>
                        <a:pt x="1757040" y="527754"/>
                        <a:pt x="1721675" y="526342"/>
                        <a:pt x="1686461" y="524718"/>
                      </a:cubicBezTo>
                      <a:lnTo>
                        <a:pt x="1682058" y="524718"/>
                      </a:lnTo>
                      <a:cubicBezTo>
                        <a:pt x="1647298" y="523094"/>
                        <a:pt x="1612842" y="521227"/>
                        <a:pt x="1578540" y="519101"/>
                      </a:cubicBezTo>
                      <a:lnTo>
                        <a:pt x="1568673" y="519101"/>
                      </a:lnTo>
                      <a:cubicBezTo>
                        <a:pt x="1534977" y="516976"/>
                        <a:pt x="1501735" y="514700"/>
                        <a:pt x="1468644" y="512119"/>
                      </a:cubicBezTo>
                      <a:lnTo>
                        <a:pt x="1459841" y="511360"/>
                      </a:lnTo>
                      <a:cubicBezTo>
                        <a:pt x="1424475" y="508628"/>
                        <a:pt x="1388956" y="505638"/>
                        <a:pt x="1353590" y="502405"/>
                      </a:cubicBezTo>
                      <a:lnTo>
                        <a:pt x="1350859" y="502405"/>
                      </a:lnTo>
                      <a:cubicBezTo>
                        <a:pt x="1316251" y="499065"/>
                        <a:pt x="1281946" y="495529"/>
                        <a:pt x="1247946" y="491780"/>
                      </a:cubicBezTo>
                      <a:lnTo>
                        <a:pt x="1238687" y="490717"/>
                      </a:lnTo>
                      <a:cubicBezTo>
                        <a:pt x="1203776" y="486771"/>
                        <a:pt x="1169471" y="482672"/>
                        <a:pt x="1135471" y="478271"/>
                      </a:cubicBezTo>
                      <a:lnTo>
                        <a:pt x="1132588" y="478271"/>
                      </a:lnTo>
                      <a:lnTo>
                        <a:pt x="1081738" y="471288"/>
                      </a:lnTo>
                      <a:lnTo>
                        <a:pt x="1067471" y="469315"/>
                      </a:lnTo>
                      <a:lnTo>
                        <a:pt x="1030585" y="463851"/>
                      </a:lnTo>
                      <a:lnTo>
                        <a:pt x="1014649" y="461574"/>
                      </a:lnTo>
                      <a:lnTo>
                        <a:pt x="970630" y="454592"/>
                      </a:lnTo>
                      <a:lnTo>
                        <a:pt x="962585" y="453377"/>
                      </a:lnTo>
                      <a:lnTo>
                        <a:pt x="912192" y="444877"/>
                      </a:lnTo>
                      <a:lnTo>
                        <a:pt x="900048" y="442601"/>
                      </a:lnTo>
                      <a:cubicBezTo>
                        <a:pt x="884870" y="440020"/>
                        <a:pt x="869691" y="437136"/>
                        <a:pt x="854512" y="434404"/>
                      </a:cubicBezTo>
                      <a:lnTo>
                        <a:pt x="843888" y="432430"/>
                      </a:lnTo>
                      <a:lnTo>
                        <a:pt x="792432" y="422261"/>
                      </a:lnTo>
                      <a:lnTo>
                        <a:pt x="782261" y="420288"/>
                      </a:lnTo>
                      <a:cubicBezTo>
                        <a:pt x="762529" y="416189"/>
                        <a:pt x="743101" y="412091"/>
                        <a:pt x="723975" y="407841"/>
                      </a:cubicBezTo>
                      <a:lnTo>
                        <a:pt x="723065" y="407841"/>
                      </a:lnTo>
                      <a:cubicBezTo>
                        <a:pt x="703787" y="403591"/>
                        <a:pt x="684814" y="399189"/>
                        <a:pt x="666144" y="394636"/>
                      </a:cubicBezTo>
                      <a:lnTo>
                        <a:pt x="654912" y="392055"/>
                      </a:lnTo>
                      <a:lnTo>
                        <a:pt x="634876" y="387046"/>
                      </a:lnTo>
                      <a:lnTo>
                        <a:pt x="618028" y="382949"/>
                      </a:lnTo>
                      <a:lnTo>
                        <a:pt x="598295" y="377787"/>
                      </a:lnTo>
                      <a:lnTo>
                        <a:pt x="582205" y="373537"/>
                      </a:lnTo>
                      <a:lnTo>
                        <a:pt x="562321" y="368073"/>
                      </a:lnTo>
                      <a:lnTo>
                        <a:pt x="547142" y="363975"/>
                      </a:lnTo>
                      <a:lnTo>
                        <a:pt x="526955" y="358055"/>
                      </a:lnTo>
                      <a:lnTo>
                        <a:pt x="512990" y="354108"/>
                      </a:lnTo>
                      <a:lnTo>
                        <a:pt x="496142" y="348947"/>
                      </a:lnTo>
                      <a:lnTo>
                        <a:pt x="480205" y="344090"/>
                      </a:lnTo>
                      <a:lnTo>
                        <a:pt x="464115" y="338930"/>
                      </a:lnTo>
                      <a:lnTo>
                        <a:pt x="448936" y="334072"/>
                      </a:lnTo>
                      <a:lnTo>
                        <a:pt x="432847" y="328608"/>
                      </a:lnTo>
                      <a:lnTo>
                        <a:pt x="417668" y="323751"/>
                      </a:lnTo>
                      <a:lnTo>
                        <a:pt x="402489" y="318135"/>
                      </a:lnTo>
                      <a:lnTo>
                        <a:pt x="388373" y="313126"/>
                      </a:lnTo>
                      <a:lnTo>
                        <a:pt x="373195" y="307510"/>
                      </a:lnTo>
                      <a:lnTo>
                        <a:pt x="359381" y="302348"/>
                      </a:lnTo>
                      <a:lnTo>
                        <a:pt x="344203" y="296581"/>
                      </a:lnTo>
                      <a:lnTo>
                        <a:pt x="330845" y="291420"/>
                      </a:lnTo>
                      <a:lnTo>
                        <a:pt x="316729" y="285500"/>
                      </a:lnTo>
                      <a:lnTo>
                        <a:pt x="303676" y="280188"/>
                      </a:lnTo>
                      <a:lnTo>
                        <a:pt x="290318" y="274268"/>
                      </a:lnTo>
                      <a:cubicBezTo>
                        <a:pt x="286069" y="272447"/>
                        <a:pt x="281666" y="270625"/>
                        <a:pt x="277568" y="268652"/>
                      </a:cubicBezTo>
                      <a:lnTo>
                        <a:pt x="264362" y="262580"/>
                      </a:lnTo>
                      <a:lnTo>
                        <a:pt x="252523" y="257116"/>
                      </a:lnTo>
                      <a:lnTo>
                        <a:pt x="239470" y="250589"/>
                      </a:lnTo>
                      <a:lnTo>
                        <a:pt x="228389" y="245125"/>
                      </a:lnTo>
                      <a:lnTo>
                        <a:pt x="215639" y="238598"/>
                      </a:lnTo>
                      <a:lnTo>
                        <a:pt x="205318" y="233133"/>
                      </a:lnTo>
                      <a:lnTo>
                        <a:pt x="193023" y="226304"/>
                      </a:lnTo>
                      <a:lnTo>
                        <a:pt x="183308" y="220839"/>
                      </a:lnTo>
                      <a:cubicBezTo>
                        <a:pt x="179210" y="218562"/>
                        <a:pt x="175415" y="216133"/>
                        <a:pt x="171468" y="213705"/>
                      </a:cubicBezTo>
                      <a:lnTo>
                        <a:pt x="162513" y="208393"/>
                      </a:lnTo>
                      <a:lnTo>
                        <a:pt x="150522" y="200651"/>
                      </a:lnTo>
                      <a:lnTo>
                        <a:pt x="142629" y="195794"/>
                      </a:lnTo>
                      <a:lnTo>
                        <a:pt x="130789" y="187597"/>
                      </a:lnTo>
                      <a:lnTo>
                        <a:pt x="124111" y="182892"/>
                      </a:lnTo>
                      <a:cubicBezTo>
                        <a:pt x="118040" y="178642"/>
                        <a:pt x="112120" y="174241"/>
                        <a:pt x="106504" y="169838"/>
                      </a:cubicBezTo>
                      <a:cubicBezTo>
                        <a:pt x="67677" y="142243"/>
                        <a:pt x="35938" y="105830"/>
                        <a:pt x="13913" y="63587"/>
                      </a:cubicBezTo>
                      <a:cubicBezTo>
                        <a:pt x="10680" y="56635"/>
                        <a:pt x="7887" y="49486"/>
                        <a:pt x="5565" y="42185"/>
                      </a:cubicBezTo>
                      <a:cubicBezTo>
                        <a:pt x="4502" y="38542"/>
                        <a:pt x="3591" y="35051"/>
                        <a:pt x="2681" y="31408"/>
                      </a:cubicBezTo>
                      <a:cubicBezTo>
                        <a:pt x="267" y="20950"/>
                        <a:pt x="-947" y="10264"/>
                        <a:pt x="-962" y="-467"/>
                      </a:cubicBezTo>
                      <a:lnTo>
                        <a:pt x="-962" y="-467"/>
                      </a:lnTo>
                      <a:lnTo>
                        <a:pt x="-962" y="292483"/>
                      </a:lnTo>
                      <a:cubicBezTo>
                        <a:pt x="-962" y="349099"/>
                        <a:pt x="33646" y="406778"/>
                        <a:pt x="106504" y="463396"/>
                      </a:cubicBezTo>
                      <a:cubicBezTo>
                        <a:pt x="112120" y="467797"/>
                        <a:pt x="118040" y="472199"/>
                        <a:pt x="123959" y="476449"/>
                      </a:cubicBezTo>
                      <a:lnTo>
                        <a:pt x="130789" y="481155"/>
                      </a:lnTo>
                      <a:lnTo>
                        <a:pt x="142629" y="489351"/>
                      </a:lnTo>
                      <a:lnTo>
                        <a:pt x="150219" y="494056"/>
                      </a:lnTo>
                      <a:cubicBezTo>
                        <a:pt x="154165" y="496789"/>
                        <a:pt x="158263" y="499369"/>
                        <a:pt x="162513" y="501949"/>
                      </a:cubicBezTo>
                      <a:lnTo>
                        <a:pt x="171316" y="507262"/>
                      </a:lnTo>
                      <a:cubicBezTo>
                        <a:pt x="175263" y="509691"/>
                        <a:pt x="179210" y="512119"/>
                        <a:pt x="183308" y="514396"/>
                      </a:cubicBezTo>
                      <a:lnTo>
                        <a:pt x="193478" y="520164"/>
                      </a:lnTo>
                      <a:lnTo>
                        <a:pt x="205318" y="526691"/>
                      </a:lnTo>
                      <a:lnTo>
                        <a:pt x="215942" y="532307"/>
                      </a:lnTo>
                      <a:lnTo>
                        <a:pt x="228389" y="538834"/>
                      </a:lnTo>
                      <a:lnTo>
                        <a:pt x="239621" y="544298"/>
                      </a:lnTo>
                      <a:lnTo>
                        <a:pt x="252371" y="550674"/>
                      </a:lnTo>
                      <a:lnTo>
                        <a:pt x="264362" y="556138"/>
                      </a:lnTo>
                      <a:lnTo>
                        <a:pt x="277568" y="562210"/>
                      </a:lnTo>
                      <a:lnTo>
                        <a:pt x="289863" y="567674"/>
                      </a:lnTo>
                      <a:lnTo>
                        <a:pt x="303676" y="573745"/>
                      </a:lnTo>
                      <a:lnTo>
                        <a:pt x="316729" y="579058"/>
                      </a:lnTo>
                      <a:lnTo>
                        <a:pt x="330845" y="584978"/>
                      </a:lnTo>
                      <a:lnTo>
                        <a:pt x="344203" y="590138"/>
                      </a:lnTo>
                      <a:lnTo>
                        <a:pt x="359381" y="595906"/>
                      </a:lnTo>
                      <a:lnTo>
                        <a:pt x="373346" y="601218"/>
                      </a:lnTo>
                      <a:lnTo>
                        <a:pt x="388525" y="606683"/>
                      </a:lnTo>
                      <a:lnTo>
                        <a:pt x="403704" y="611843"/>
                      </a:lnTo>
                      <a:lnTo>
                        <a:pt x="418883" y="617308"/>
                      </a:lnTo>
                      <a:lnTo>
                        <a:pt x="434061" y="622469"/>
                      </a:lnTo>
                      <a:lnTo>
                        <a:pt x="449240" y="627630"/>
                      </a:lnTo>
                      <a:lnTo>
                        <a:pt x="464419" y="632638"/>
                      </a:lnTo>
                      <a:lnTo>
                        <a:pt x="479598" y="637648"/>
                      </a:lnTo>
                      <a:lnTo>
                        <a:pt x="495838" y="642657"/>
                      </a:lnTo>
                      <a:lnTo>
                        <a:pt x="512231" y="647665"/>
                      </a:lnTo>
                      <a:lnTo>
                        <a:pt x="514205" y="647665"/>
                      </a:lnTo>
                      <a:lnTo>
                        <a:pt x="526500" y="651309"/>
                      </a:lnTo>
                      <a:lnTo>
                        <a:pt x="546536" y="657077"/>
                      </a:lnTo>
                      <a:lnTo>
                        <a:pt x="561714" y="661174"/>
                      </a:lnTo>
                      <a:lnTo>
                        <a:pt x="581599" y="666639"/>
                      </a:lnTo>
                      <a:lnTo>
                        <a:pt x="596777" y="670737"/>
                      </a:lnTo>
                      <a:lnTo>
                        <a:pt x="616813" y="676050"/>
                      </a:lnTo>
                      <a:lnTo>
                        <a:pt x="633358" y="680148"/>
                      </a:lnTo>
                      <a:lnTo>
                        <a:pt x="653546" y="685157"/>
                      </a:lnTo>
                      <a:lnTo>
                        <a:pt x="658859" y="686372"/>
                      </a:lnTo>
                      <a:lnTo>
                        <a:pt x="664778" y="687737"/>
                      </a:lnTo>
                      <a:cubicBezTo>
                        <a:pt x="683448" y="692291"/>
                        <a:pt x="702422" y="696693"/>
                        <a:pt x="721698" y="700943"/>
                      </a:cubicBezTo>
                      <a:lnTo>
                        <a:pt x="722609" y="700943"/>
                      </a:lnTo>
                      <a:cubicBezTo>
                        <a:pt x="741734" y="705193"/>
                        <a:pt x="761163" y="709292"/>
                        <a:pt x="780896" y="713389"/>
                      </a:cubicBezTo>
                      <a:lnTo>
                        <a:pt x="786967" y="714604"/>
                      </a:lnTo>
                      <a:lnTo>
                        <a:pt x="791065" y="714604"/>
                      </a:lnTo>
                      <a:lnTo>
                        <a:pt x="842521" y="724773"/>
                      </a:lnTo>
                      <a:lnTo>
                        <a:pt x="852995" y="726747"/>
                      </a:lnTo>
                      <a:cubicBezTo>
                        <a:pt x="868173" y="729479"/>
                        <a:pt x="883352" y="732363"/>
                        <a:pt x="898531" y="734943"/>
                      </a:cubicBezTo>
                      <a:lnTo>
                        <a:pt x="906272" y="736309"/>
                      </a:lnTo>
                      <a:lnTo>
                        <a:pt x="910826" y="737220"/>
                      </a:lnTo>
                      <a:lnTo>
                        <a:pt x="961219" y="745720"/>
                      </a:lnTo>
                      <a:lnTo>
                        <a:pt x="969264" y="746935"/>
                      </a:lnTo>
                      <a:lnTo>
                        <a:pt x="1013281" y="753916"/>
                      </a:lnTo>
                      <a:lnTo>
                        <a:pt x="1020569" y="754979"/>
                      </a:lnTo>
                      <a:lnTo>
                        <a:pt x="1029220" y="756194"/>
                      </a:lnTo>
                      <a:cubicBezTo>
                        <a:pt x="1041515" y="758167"/>
                        <a:pt x="1053809" y="759836"/>
                        <a:pt x="1066257" y="761658"/>
                      </a:cubicBezTo>
                      <a:lnTo>
                        <a:pt x="1080220" y="763631"/>
                      </a:lnTo>
                      <a:lnTo>
                        <a:pt x="1131221" y="770614"/>
                      </a:lnTo>
                      <a:lnTo>
                        <a:pt x="1134106" y="770614"/>
                      </a:lnTo>
                      <a:cubicBezTo>
                        <a:pt x="1167954" y="774970"/>
                        <a:pt x="1202410" y="779114"/>
                        <a:pt x="1237320" y="783060"/>
                      </a:cubicBezTo>
                      <a:lnTo>
                        <a:pt x="1241874" y="783060"/>
                      </a:lnTo>
                      <a:lnTo>
                        <a:pt x="1246581" y="783060"/>
                      </a:lnTo>
                      <a:cubicBezTo>
                        <a:pt x="1280429" y="786855"/>
                        <a:pt x="1314885" y="790346"/>
                        <a:pt x="1349491" y="793686"/>
                      </a:cubicBezTo>
                      <a:lnTo>
                        <a:pt x="1352224" y="793686"/>
                      </a:lnTo>
                      <a:cubicBezTo>
                        <a:pt x="1387134" y="796873"/>
                        <a:pt x="1422198" y="799908"/>
                        <a:pt x="1457716" y="802641"/>
                      </a:cubicBezTo>
                      <a:lnTo>
                        <a:pt x="1461359" y="802641"/>
                      </a:lnTo>
                      <a:lnTo>
                        <a:pt x="1466521" y="802641"/>
                      </a:lnTo>
                      <a:cubicBezTo>
                        <a:pt x="1499609" y="805175"/>
                        <a:pt x="1533004" y="807498"/>
                        <a:pt x="1566548" y="809623"/>
                      </a:cubicBezTo>
                      <a:lnTo>
                        <a:pt x="1571860" y="809623"/>
                      </a:lnTo>
                      <a:lnTo>
                        <a:pt x="1576263" y="809623"/>
                      </a:lnTo>
                      <a:cubicBezTo>
                        <a:pt x="1610567" y="811748"/>
                        <a:pt x="1645173" y="813615"/>
                        <a:pt x="1679933" y="815239"/>
                      </a:cubicBezTo>
                      <a:lnTo>
                        <a:pt x="1683272" y="815239"/>
                      </a:lnTo>
                      <a:cubicBezTo>
                        <a:pt x="1718640" y="816909"/>
                        <a:pt x="1754157" y="818426"/>
                        <a:pt x="1789523" y="819489"/>
                      </a:cubicBezTo>
                      <a:lnTo>
                        <a:pt x="1796659" y="819489"/>
                      </a:lnTo>
                      <a:cubicBezTo>
                        <a:pt x="1830051" y="820597"/>
                        <a:pt x="1863444" y="821417"/>
                        <a:pt x="1896990" y="821918"/>
                      </a:cubicBezTo>
                      <a:lnTo>
                        <a:pt x="1907918" y="821918"/>
                      </a:lnTo>
                      <a:cubicBezTo>
                        <a:pt x="1940249" y="822525"/>
                        <a:pt x="1972732" y="822874"/>
                        <a:pt x="2005214" y="822980"/>
                      </a:cubicBezTo>
                      <a:lnTo>
                        <a:pt x="2015839" y="822980"/>
                      </a:lnTo>
                      <a:cubicBezTo>
                        <a:pt x="2049991" y="822980"/>
                        <a:pt x="2084295" y="822980"/>
                        <a:pt x="2118599" y="822980"/>
                      </a:cubicBezTo>
                      <a:lnTo>
                        <a:pt x="2124823" y="822980"/>
                      </a:lnTo>
                      <a:cubicBezTo>
                        <a:pt x="2162314" y="822980"/>
                        <a:pt x="2200717" y="821918"/>
                        <a:pt x="2237448" y="820855"/>
                      </a:cubicBezTo>
                      <a:lnTo>
                        <a:pt x="2243976" y="820855"/>
                      </a:lnTo>
                      <a:cubicBezTo>
                        <a:pt x="2284352" y="819793"/>
                        <a:pt x="2325030" y="818426"/>
                        <a:pt x="2365406" y="816605"/>
                      </a:cubicBezTo>
                      <a:lnTo>
                        <a:pt x="2373299" y="816605"/>
                      </a:lnTo>
                      <a:cubicBezTo>
                        <a:pt x="2402137" y="815391"/>
                        <a:pt x="2430826" y="813873"/>
                        <a:pt x="2459666" y="812203"/>
                      </a:cubicBezTo>
                      <a:lnTo>
                        <a:pt x="2471050" y="812203"/>
                      </a:lnTo>
                      <a:cubicBezTo>
                        <a:pt x="2499434" y="810686"/>
                        <a:pt x="2527818" y="808864"/>
                        <a:pt x="2556202" y="806891"/>
                      </a:cubicBezTo>
                      <a:lnTo>
                        <a:pt x="2563186" y="806891"/>
                      </a:lnTo>
                      <a:lnTo>
                        <a:pt x="2567586" y="806891"/>
                      </a:lnTo>
                      <a:cubicBezTo>
                        <a:pt x="2605989" y="804159"/>
                        <a:pt x="2644240" y="801123"/>
                        <a:pt x="2682338" y="797783"/>
                      </a:cubicBezTo>
                      <a:cubicBezTo>
                        <a:pt x="2712696" y="795203"/>
                        <a:pt x="2741688" y="792319"/>
                        <a:pt x="2770830" y="789435"/>
                      </a:cubicBezTo>
                      <a:lnTo>
                        <a:pt x="2798001" y="786551"/>
                      </a:lnTo>
                      <a:lnTo>
                        <a:pt x="2857500" y="780024"/>
                      </a:lnTo>
                      <a:lnTo>
                        <a:pt x="2887858" y="776382"/>
                      </a:lnTo>
                      <a:lnTo>
                        <a:pt x="2943412" y="769399"/>
                      </a:lnTo>
                      <a:lnTo>
                        <a:pt x="2971797" y="765756"/>
                      </a:lnTo>
                      <a:lnTo>
                        <a:pt x="3033879" y="756952"/>
                      </a:lnTo>
                      <a:lnTo>
                        <a:pt x="3049058" y="754828"/>
                      </a:lnTo>
                      <a:lnTo>
                        <a:pt x="3052700" y="754828"/>
                      </a:lnTo>
                      <a:lnTo>
                        <a:pt x="3083058" y="749971"/>
                      </a:lnTo>
                      <a:lnTo>
                        <a:pt x="3120245" y="744051"/>
                      </a:lnTo>
                      <a:lnTo>
                        <a:pt x="3150603" y="738890"/>
                      </a:lnTo>
                      <a:lnTo>
                        <a:pt x="3186120" y="732667"/>
                      </a:lnTo>
                      <a:lnTo>
                        <a:pt x="3216478" y="727051"/>
                      </a:lnTo>
                      <a:lnTo>
                        <a:pt x="3250630" y="720676"/>
                      </a:lnTo>
                      <a:lnTo>
                        <a:pt x="3279774" y="714756"/>
                      </a:lnTo>
                      <a:cubicBezTo>
                        <a:pt x="3288729" y="712935"/>
                        <a:pt x="3297988" y="711264"/>
                        <a:pt x="3306945" y="709292"/>
                      </a:cubicBezTo>
                      <a:lnTo>
                        <a:pt x="3313926" y="707773"/>
                      </a:lnTo>
                      <a:lnTo>
                        <a:pt x="3327436" y="704889"/>
                      </a:lnTo>
                      <a:lnTo>
                        <a:pt x="3369783" y="695479"/>
                      </a:lnTo>
                      <a:lnTo>
                        <a:pt x="3384052" y="692140"/>
                      </a:lnTo>
                      <a:cubicBezTo>
                        <a:pt x="3401660" y="688193"/>
                        <a:pt x="3418812" y="683943"/>
                        <a:pt x="3435812" y="679845"/>
                      </a:cubicBezTo>
                      <a:lnTo>
                        <a:pt x="3440972" y="678478"/>
                      </a:lnTo>
                      <a:lnTo>
                        <a:pt x="3474517" y="669826"/>
                      </a:lnTo>
                      <a:lnTo>
                        <a:pt x="3482562" y="667701"/>
                      </a:lnTo>
                      <a:lnTo>
                        <a:pt x="3520813" y="657077"/>
                      </a:lnTo>
                      <a:lnTo>
                        <a:pt x="3540848" y="651460"/>
                      </a:lnTo>
                      <a:cubicBezTo>
                        <a:pt x="3556938" y="646906"/>
                        <a:pt x="3572573" y="642201"/>
                        <a:pt x="3587903" y="637344"/>
                      </a:cubicBezTo>
                      <a:lnTo>
                        <a:pt x="3595493" y="635067"/>
                      </a:lnTo>
                      <a:lnTo>
                        <a:pt x="3595493" y="635067"/>
                      </a:lnTo>
                      <a:lnTo>
                        <a:pt x="3614616" y="628844"/>
                      </a:lnTo>
                      <a:lnTo>
                        <a:pt x="3643760" y="619281"/>
                      </a:lnTo>
                      <a:lnTo>
                        <a:pt x="3663645" y="612299"/>
                      </a:lnTo>
                      <a:cubicBezTo>
                        <a:pt x="3671841" y="609415"/>
                        <a:pt x="3680342" y="606531"/>
                        <a:pt x="3688387" y="603495"/>
                      </a:cubicBezTo>
                      <a:lnTo>
                        <a:pt x="3689752" y="603495"/>
                      </a:lnTo>
                      <a:lnTo>
                        <a:pt x="3700377" y="599549"/>
                      </a:lnTo>
                      <a:cubicBezTo>
                        <a:pt x="3710851" y="595602"/>
                        <a:pt x="3721172" y="591656"/>
                        <a:pt x="3730734" y="587558"/>
                      </a:cubicBezTo>
                      <a:lnTo>
                        <a:pt x="3745913" y="581638"/>
                      </a:lnTo>
                      <a:cubicBezTo>
                        <a:pt x="3752137" y="579058"/>
                        <a:pt x="3758513" y="576629"/>
                        <a:pt x="3764431" y="574049"/>
                      </a:cubicBezTo>
                      <a:lnTo>
                        <a:pt x="3770958" y="571165"/>
                      </a:lnTo>
                      <a:lnTo>
                        <a:pt x="3784164" y="565245"/>
                      </a:lnTo>
                      <a:cubicBezTo>
                        <a:pt x="3792057" y="561754"/>
                        <a:pt x="3799342" y="558263"/>
                        <a:pt x="3807540" y="554620"/>
                      </a:cubicBezTo>
                      <a:lnTo>
                        <a:pt x="3820441" y="548548"/>
                      </a:lnTo>
                      <a:lnTo>
                        <a:pt x="3828334" y="544754"/>
                      </a:lnTo>
                      <a:lnTo>
                        <a:pt x="3843513" y="536708"/>
                      </a:lnTo>
                      <a:lnTo>
                        <a:pt x="3852620" y="532003"/>
                      </a:lnTo>
                      <a:cubicBezTo>
                        <a:pt x="3862790" y="526691"/>
                        <a:pt x="3872655" y="521227"/>
                        <a:pt x="3882978" y="515763"/>
                      </a:cubicBezTo>
                      <a:lnTo>
                        <a:pt x="3882978" y="515763"/>
                      </a:lnTo>
                      <a:lnTo>
                        <a:pt x="3887076" y="513333"/>
                      </a:lnTo>
                      <a:cubicBezTo>
                        <a:pt x="3895273" y="508476"/>
                        <a:pt x="3903165" y="503619"/>
                        <a:pt x="3910906" y="498155"/>
                      </a:cubicBezTo>
                      <a:lnTo>
                        <a:pt x="3919255" y="492691"/>
                      </a:lnTo>
                      <a:lnTo>
                        <a:pt x="3928362" y="486771"/>
                      </a:lnTo>
                      <a:lnTo>
                        <a:pt x="3937621" y="480244"/>
                      </a:lnTo>
                      <a:lnTo>
                        <a:pt x="3944754" y="475083"/>
                      </a:lnTo>
                      <a:cubicBezTo>
                        <a:pt x="3952648" y="469467"/>
                        <a:pt x="3959933" y="463699"/>
                        <a:pt x="3967372" y="457931"/>
                      </a:cubicBezTo>
                      <a:lnTo>
                        <a:pt x="3967372" y="457931"/>
                      </a:lnTo>
                      <a:lnTo>
                        <a:pt x="3967372" y="457931"/>
                      </a:lnTo>
                      <a:cubicBezTo>
                        <a:pt x="3974354" y="452315"/>
                        <a:pt x="3980728" y="446547"/>
                        <a:pt x="3986952" y="440931"/>
                      </a:cubicBezTo>
                      <a:lnTo>
                        <a:pt x="3992416" y="435618"/>
                      </a:lnTo>
                      <a:lnTo>
                        <a:pt x="3999095" y="429395"/>
                      </a:lnTo>
                      <a:lnTo>
                        <a:pt x="4005469" y="422413"/>
                      </a:lnTo>
                      <a:cubicBezTo>
                        <a:pt x="4007141" y="420743"/>
                        <a:pt x="4008810" y="418922"/>
                        <a:pt x="4010328" y="417101"/>
                      </a:cubicBezTo>
                      <a:cubicBezTo>
                        <a:pt x="4015640" y="411181"/>
                        <a:pt x="4020648" y="405261"/>
                        <a:pt x="4025506" y="399341"/>
                      </a:cubicBezTo>
                      <a:lnTo>
                        <a:pt x="4025506" y="399341"/>
                      </a:lnTo>
                      <a:lnTo>
                        <a:pt x="4025506" y="398430"/>
                      </a:lnTo>
                      <a:cubicBezTo>
                        <a:pt x="4029757" y="392662"/>
                        <a:pt x="4033703" y="386894"/>
                        <a:pt x="4037346" y="380975"/>
                      </a:cubicBezTo>
                      <a:lnTo>
                        <a:pt x="4040533" y="375359"/>
                      </a:lnTo>
                      <a:cubicBezTo>
                        <a:pt x="4041899" y="373082"/>
                        <a:pt x="4043416" y="370805"/>
                        <a:pt x="4044632" y="368377"/>
                      </a:cubicBezTo>
                      <a:cubicBezTo>
                        <a:pt x="4045845" y="365947"/>
                        <a:pt x="4046453" y="364278"/>
                        <a:pt x="4047515" y="362153"/>
                      </a:cubicBezTo>
                      <a:lnTo>
                        <a:pt x="4050400" y="356082"/>
                      </a:lnTo>
                      <a:cubicBezTo>
                        <a:pt x="4052525" y="351073"/>
                        <a:pt x="4054346" y="346215"/>
                        <a:pt x="4055864" y="340903"/>
                      </a:cubicBezTo>
                      <a:lnTo>
                        <a:pt x="4057381" y="336804"/>
                      </a:lnTo>
                      <a:cubicBezTo>
                        <a:pt x="4057229" y="336455"/>
                        <a:pt x="4057229" y="336091"/>
                        <a:pt x="4057381" y="335742"/>
                      </a:cubicBezTo>
                      <a:cubicBezTo>
                        <a:pt x="4059051" y="329762"/>
                        <a:pt x="4060416" y="323675"/>
                        <a:pt x="4061328" y="317527"/>
                      </a:cubicBezTo>
                      <a:cubicBezTo>
                        <a:pt x="4061328" y="316055"/>
                        <a:pt x="4061328" y="314598"/>
                        <a:pt x="4061328" y="313126"/>
                      </a:cubicBezTo>
                      <a:cubicBezTo>
                        <a:pt x="4061328" y="309027"/>
                        <a:pt x="4062390" y="304929"/>
                        <a:pt x="4062542" y="300983"/>
                      </a:cubicBezTo>
                      <a:cubicBezTo>
                        <a:pt x="4062693" y="297036"/>
                        <a:pt x="4062542" y="297643"/>
                        <a:pt x="4062542" y="296126"/>
                      </a:cubicBezTo>
                      <a:lnTo>
                        <a:pt x="4062542" y="3176"/>
                      </a:lnTo>
                      <a:cubicBezTo>
                        <a:pt x="4064667" y="8822"/>
                        <a:pt x="4066336" y="14590"/>
                        <a:pt x="4067704" y="2047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DC5F9"/>
                    </a:gs>
                    <a:gs pos="56000">
                      <a:srgbClr val="6F9DF1"/>
                    </a:gs>
                    <a:gs pos="100000">
                      <a:srgbClr val="A0C6F6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 w="1400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noAutofit/>
                </a:bodyPr>
                <a:lstStyle/>
                <a:p>
                  <a:pPr defTabSz="685800"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 sz="1350">
                    <a:solidFill>
                      <a:srgbClr val="2F2F2F"/>
                    </a:solidFill>
                    <a:latin typeface="Arial" panose="020B0604020202090204"/>
                    <a:ea typeface="微软雅黑"/>
                  </a:endParaRPr>
                </a:p>
              </p:txBody>
            </p:sp>
            <p:sp>
              <p:nvSpPr>
                <p:cNvPr id="51" name="íṡlïďe">
                  <a:extLst>
                    <a:ext uri="{FF2B5EF4-FFF2-40B4-BE49-F238E27FC236}">
                      <a16:creationId xmlns:a16="http://schemas.microsoft.com/office/drawing/2014/main" id="{00D420B8-ABDA-4F9D-8F42-BAD5FD58A9F8}"/>
                    </a:ext>
                  </a:extLst>
                </p:cNvPr>
                <p:cNvSpPr/>
                <p:nvPr/>
              </p:nvSpPr>
              <p:spPr>
                <a:xfrm rot="-5396400">
                  <a:off x="5562580" y="2172566"/>
                  <a:ext cx="1066458" cy="4067904"/>
                </a:xfrm>
                <a:custGeom>
                  <a:avLst/>
                  <a:gdLst>
                    <a:gd name="connsiteX0" fmla="*/ 1065496 w 1066458"/>
                    <a:gd name="connsiteY0" fmla="*/ 2033485 h 4067904"/>
                    <a:gd name="connsiteX1" fmla="*/ 532267 w 1066458"/>
                    <a:gd name="connsiteY1" fmla="*/ 4067437 h 4067904"/>
                    <a:gd name="connsiteX2" fmla="*/ -963 w 1066458"/>
                    <a:gd name="connsiteY2" fmla="*/ 2033485 h 4067904"/>
                    <a:gd name="connsiteX3" fmla="*/ 532267 w 1066458"/>
                    <a:gd name="connsiteY3" fmla="*/ -468 h 4067904"/>
                    <a:gd name="connsiteX4" fmla="*/ 1065496 w 1066458"/>
                    <a:gd name="connsiteY4" fmla="*/ 2033485 h 40679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66458" h="4067904">
                      <a:moveTo>
                        <a:pt x="1065496" y="2033485"/>
                      </a:moveTo>
                      <a:cubicBezTo>
                        <a:pt x="1065496" y="3156806"/>
                        <a:pt x="826761" y="4067437"/>
                        <a:pt x="532267" y="4067437"/>
                      </a:cubicBezTo>
                      <a:cubicBezTo>
                        <a:pt x="237773" y="4067437"/>
                        <a:pt x="-963" y="3156806"/>
                        <a:pt x="-963" y="2033485"/>
                      </a:cubicBezTo>
                      <a:cubicBezTo>
                        <a:pt x="-963" y="910164"/>
                        <a:pt x="237773" y="-468"/>
                        <a:pt x="532267" y="-468"/>
                      </a:cubicBezTo>
                      <a:cubicBezTo>
                        <a:pt x="826761" y="-468"/>
                        <a:pt x="1065496" y="910164"/>
                        <a:pt x="1065496" y="2033485"/>
                      </a:cubicBezTo>
                      <a:close/>
                    </a:path>
                  </a:pathLst>
                </a:custGeom>
                <a:solidFill>
                  <a:srgbClr val="95C1F9"/>
                </a:solidFill>
                <a:ln w="1517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685800"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 sz="1350">
                    <a:solidFill>
                      <a:srgbClr val="2F2F2F"/>
                    </a:solidFill>
                    <a:latin typeface="Arial" panose="020B0604020202090204"/>
                    <a:ea typeface="微软雅黑"/>
                  </a:endParaRPr>
                </a:p>
              </p:txBody>
            </p:sp>
          </p:grpSp>
          <p:grpSp>
            <p:nvGrpSpPr>
              <p:cNvPr id="25" name="îŝľïḑe">
                <a:extLst>
                  <a:ext uri="{FF2B5EF4-FFF2-40B4-BE49-F238E27FC236}">
                    <a16:creationId xmlns:a16="http://schemas.microsoft.com/office/drawing/2014/main" id="{84CCCDC4-BE89-4149-89EB-7D10FF6BD10C}"/>
                  </a:ext>
                </a:extLst>
              </p:cNvPr>
              <p:cNvGrpSpPr/>
              <p:nvPr/>
            </p:nvGrpSpPr>
            <p:grpSpPr>
              <a:xfrm>
                <a:off x="4741491" y="1560708"/>
                <a:ext cx="3756979" cy="2950402"/>
                <a:chOff x="4741491" y="1560708"/>
                <a:chExt cx="3756979" cy="2950402"/>
              </a:xfrm>
            </p:grpSpPr>
            <p:sp>
              <p:nvSpPr>
                <p:cNvPr id="47" name="íşľiḍê">
                  <a:extLst>
                    <a:ext uri="{FF2B5EF4-FFF2-40B4-BE49-F238E27FC236}">
                      <a16:creationId xmlns:a16="http://schemas.microsoft.com/office/drawing/2014/main" id="{97EDC3F0-1BE9-4848-9495-F8889E03A3F4}"/>
                    </a:ext>
                  </a:extLst>
                </p:cNvPr>
                <p:cNvSpPr/>
                <p:nvPr/>
              </p:nvSpPr>
              <p:spPr>
                <a:xfrm>
                  <a:off x="6791274" y="1682545"/>
                  <a:ext cx="1707196" cy="371259"/>
                </a:xfrm>
                <a:custGeom>
                  <a:avLst/>
                  <a:gdLst>
                    <a:gd name="connsiteX0" fmla="*/ -921 w 1707196"/>
                    <a:gd name="connsiteY0" fmla="*/ 97075 h 371259"/>
                    <a:gd name="connsiteX1" fmla="*/ 1706275 w 1707196"/>
                    <a:gd name="connsiteY1" fmla="*/ 371033 h 371259"/>
                    <a:gd name="connsiteX2" fmla="*/ 1065078 w 1707196"/>
                    <a:gd name="connsiteY2" fmla="*/ 1133 h 371259"/>
                    <a:gd name="connsiteX3" fmla="*/ -921 w 1707196"/>
                    <a:gd name="connsiteY3" fmla="*/ 97075 h 371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07196" h="371259">
                      <a:moveTo>
                        <a:pt x="-921" y="97075"/>
                      </a:moveTo>
                      <a:lnTo>
                        <a:pt x="1706275" y="371033"/>
                      </a:lnTo>
                      <a:cubicBezTo>
                        <a:pt x="1706275" y="371033"/>
                        <a:pt x="1514393" y="-26318"/>
                        <a:pt x="1065078" y="1133"/>
                      </a:cubicBezTo>
                      <a:cubicBezTo>
                        <a:pt x="615765" y="28585"/>
                        <a:pt x="-921" y="97075"/>
                        <a:pt x="-921" y="97075"/>
                      </a:cubicBezTo>
                      <a:close/>
                    </a:path>
                  </a:pathLst>
                </a:custGeom>
                <a:gradFill>
                  <a:gsLst>
                    <a:gs pos="98000">
                      <a:srgbClr val="86B2FA"/>
                    </a:gs>
                    <a:gs pos="72000">
                      <a:srgbClr val="7A9FF7"/>
                    </a:gs>
                    <a:gs pos="0">
                      <a:srgbClr val="7393F6"/>
                    </a:gs>
                  </a:gsLst>
                  <a:lin ang="5400000" scaled="1"/>
                </a:gradFill>
                <a:ln w="1400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  <a:noAutofit/>
                </a:bodyPr>
                <a:lstStyle/>
                <a:p>
                  <a:pPr defTabSz="685800"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 sz="1350">
                    <a:solidFill>
                      <a:srgbClr val="2F2F2F"/>
                    </a:solidFill>
                    <a:latin typeface="Arial" panose="020B0604020202090204"/>
                    <a:ea typeface="微软雅黑"/>
                  </a:endParaRPr>
                </a:p>
              </p:txBody>
            </p:sp>
            <p:sp>
              <p:nvSpPr>
                <p:cNvPr id="48" name="íṣ1iďe">
                  <a:extLst>
                    <a:ext uri="{FF2B5EF4-FFF2-40B4-BE49-F238E27FC236}">
                      <a16:creationId xmlns:a16="http://schemas.microsoft.com/office/drawing/2014/main" id="{DF5DCFDC-4406-467F-91FA-CEA7017B2028}"/>
                    </a:ext>
                  </a:extLst>
                </p:cNvPr>
                <p:cNvSpPr/>
                <p:nvPr/>
              </p:nvSpPr>
              <p:spPr>
                <a:xfrm>
                  <a:off x="4797515" y="1560708"/>
                  <a:ext cx="3239036" cy="2950402"/>
                </a:xfrm>
                <a:custGeom>
                  <a:avLst/>
                  <a:gdLst>
                    <a:gd name="connsiteX0" fmla="*/ -921 w 3239036"/>
                    <a:gd name="connsiteY0" fmla="*/ 2642656 h 2950402"/>
                    <a:gd name="connsiteX1" fmla="*/ 667727 w 3239036"/>
                    <a:gd name="connsiteY1" fmla="*/ 849883 h 2950402"/>
                    <a:gd name="connsiteX2" fmla="*/ 1440441 w 3239036"/>
                    <a:gd name="connsiteY2" fmla="*/ 277 h 2950402"/>
                    <a:gd name="connsiteX3" fmla="*/ 3238115 w 3239036"/>
                    <a:gd name="connsiteY3" fmla="*/ 131934 h 2950402"/>
                    <a:gd name="connsiteX4" fmla="*/ 2629832 w 3239036"/>
                    <a:gd name="connsiteY4" fmla="*/ 981400 h 2950402"/>
                    <a:gd name="connsiteX5" fmla="*/ 2109089 w 3239036"/>
                    <a:gd name="connsiteY5" fmla="*/ 2740699 h 2950402"/>
                    <a:gd name="connsiteX6" fmla="*/ -921 w 3239036"/>
                    <a:gd name="connsiteY6" fmla="*/ 2642656 h 29504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239036" h="2950402">
                      <a:moveTo>
                        <a:pt x="-921" y="2642656"/>
                      </a:moveTo>
                      <a:cubicBezTo>
                        <a:pt x="-921" y="2642656"/>
                        <a:pt x="514220" y="2439849"/>
                        <a:pt x="667727" y="849883"/>
                      </a:cubicBezTo>
                      <a:cubicBezTo>
                        <a:pt x="711566" y="674388"/>
                        <a:pt x="755405" y="-21572"/>
                        <a:pt x="1440441" y="277"/>
                      </a:cubicBezTo>
                      <a:cubicBezTo>
                        <a:pt x="2125475" y="22126"/>
                        <a:pt x="3238115" y="131934"/>
                        <a:pt x="3238115" y="131934"/>
                      </a:cubicBezTo>
                      <a:cubicBezTo>
                        <a:pt x="3238115" y="131934"/>
                        <a:pt x="2733898" y="257988"/>
                        <a:pt x="2629832" y="981400"/>
                      </a:cubicBezTo>
                      <a:cubicBezTo>
                        <a:pt x="2531790" y="1425251"/>
                        <a:pt x="2388649" y="2581730"/>
                        <a:pt x="2109089" y="2740699"/>
                      </a:cubicBezTo>
                      <a:cubicBezTo>
                        <a:pt x="1829527" y="2899667"/>
                        <a:pt x="1056815" y="3163401"/>
                        <a:pt x="-921" y="264265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6B2FA"/>
                    </a:gs>
                    <a:gs pos="100000">
                      <a:srgbClr val="7393F6"/>
                    </a:gs>
                  </a:gsLst>
                  <a:lin ang="5400000" scaled="1"/>
                </a:gradFill>
                <a:ln w="14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685800"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 sz="1350" dirty="0">
                    <a:solidFill>
                      <a:srgbClr val="2F2F2F"/>
                    </a:solidFill>
                    <a:latin typeface="Arial" panose="020B0604020202090204"/>
                    <a:ea typeface="微软雅黑"/>
                  </a:endParaRPr>
                </a:p>
              </p:txBody>
            </p:sp>
            <p:sp>
              <p:nvSpPr>
                <p:cNvPr id="49" name="îs1îḍê">
                  <a:extLst>
                    <a:ext uri="{FF2B5EF4-FFF2-40B4-BE49-F238E27FC236}">
                      <a16:creationId xmlns:a16="http://schemas.microsoft.com/office/drawing/2014/main" id="{A8FB772F-A19F-401E-BCEE-75CBBC74AD60}"/>
                    </a:ext>
                  </a:extLst>
                </p:cNvPr>
                <p:cNvSpPr/>
                <p:nvPr/>
              </p:nvSpPr>
              <p:spPr>
                <a:xfrm>
                  <a:off x="4741491" y="1560708"/>
                  <a:ext cx="3241836" cy="2950111"/>
                </a:xfrm>
                <a:custGeom>
                  <a:avLst/>
                  <a:gdLst>
                    <a:gd name="connsiteX0" fmla="*/ -921 w 3241836"/>
                    <a:gd name="connsiteY0" fmla="*/ 2642656 h 2950111"/>
                    <a:gd name="connsiteX1" fmla="*/ 667727 w 3241836"/>
                    <a:gd name="connsiteY1" fmla="*/ 849883 h 2950111"/>
                    <a:gd name="connsiteX2" fmla="*/ 1440441 w 3241836"/>
                    <a:gd name="connsiteY2" fmla="*/ 277 h 2950111"/>
                    <a:gd name="connsiteX3" fmla="*/ 3240916 w 3241836"/>
                    <a:gd name="connsiteY3" fmla="*/ 126331 h 2950111"/>
                    <a:gd name="connsiteX4" fmla="*/ 2629832 w 3241836"/>
                    <a:gd name="connsiteY4" fmla="*/ 980700 h 2950111"/>
                    <a:gd name="connsiteX5" fmla="*/ 2109089 w 3241836"/>
                    <a:gd name="connsiteY5" fmla="*/ 2739998 h 2950111"/>
                    <a:gd name="connsiteX6" fmla="*/ -921 w 3241836"/>
                    <a:gd name="connsiteY6" fmla="*/ 2642656 h 2950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241836" h="2950111">
                      <a:moveTo>
                        <a:pt x="-921" y="2642656"/>
                      </a:moveTo>
                      <a:cubicBezTo>
                        <a:pt x="-921" y="2642656"/>
                        <a:pt x="514220" y="2439849"/>
                        <a:pt x="667727" y="849883"/>
                      </a:cubicBezTo>
                      <a:cubicBezTo>
                        <a:pt x="711566" y="674388"/>
                        <a:pt x="755405" y="-21572"/>
                        <a:pt x="1440441" y="277"/>
                      </a:cubicBezTo>
                      <a:cubicBezTo>
                        <a:pt x="2125475" y="22126"/>
                        <a:pt x="3240916" y="126331"/>
                        <a:pt x="3240916" y="126331"/>
                      </a:cubicBezTo>
                      <a:cubicBezTo>
                        <a:pt x="3240916" y="126331"/>
                        <a:pt x="2733898" y="257568"/>
                        <a:pt x="2629832" y="980700"/>
                      </a:cubicBezTo>
                      <a:cubicBezTo>
                        <a:pt x="2531790" y="1424551"/>
                        <a:pt x="2388649" y="2581030"/>
                        <a:pt x="2109089" y="2739998"/>
                      </a:cubicBezTo>
                      <a:cubicBezTo>
                        <a:pt x="1829527" y="2898967"/>
                        <a:pt x="1056815" y="3163401"/>
                        <a:pt x="-921" y="2642656"/>
                      </a:cubicBezTo>
                      <a:close/>
                    </a:path>
                  </a:pathLst>
                </a:custGeom>
                <a:solidFill>
                  <a:srgbClr val="D7EAF8"/>
                </a:solidFill>
                <a:ln w="140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685800"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 sz="1350">
                    <a:solidFill>
                      <a:srgbClr val="2F2F2F"/>
                    </a:solidFill>
                    <a:latin typeface="Arial" panose="020B0604020202090204"/>
                    <a:ea typeface="微软雅黑"/>
                  </a:endParaRPr>
                </a:p>
              </p:txBody>
            </p:sp>
          </p:grpSp>
          <p:grpSp>
            <p:nvGrpSpPr>
              <p:cNvPr id="26" name="ïṧḷîdé">
                <a:extLst>
                  <a:ext uri="{FF2B5EF4-FFF2-40B4-BE49-F238E27FC236}">
                    <a16:creationId xmlns:a16="http://schemas.microsoft.com/office/drawing/2014/main" id="{38E3A1CC-BA31-421F-9489-7A8B1E6AF631}"/>
                  </a:ext>
                </a:extLst>
              </p:cNvPr>
              <p:cNvGrpSpPr/>
              <p:nvPr/>
            </p:nvGrpSpPr>
            <p:grpSpPr>
              <a:xfrm>
                <a:off x="4631283" y="3384246"/>
                <a:ext cx="3176012" cy="1248426"/>
                <a:chOff x="4507994" y="3338604"/>
                <a:chExt cx="3176012" cy="1248426"/>
              </a:xfrm>
            </p:grpSpPr>
            <p:sp>
              <p:nvSpPr>
                <p:cNvPr id="45" name="îṧḷîḋê">
                  <a:extLst>
                    <a:ext uri="{FF2B5EF4-FFF2-40B4-BE49-F238E27FC236}">
                      <a16:creationId xmlns:a16="http://schemas.microsoft.com/office/drawing/2014/main" id="{79EDBF72-1FD4-4918-82D5-F103203A83B9}"/>
                    </a:ext>
                  </a:extLst>
                </p:cNvPr>
                <p:cNvSpPr/>
                <p:nvPr/>
              </p:nvSpPr>
              <p:spPr>
                <a:xfrm>
                  <a:off x="4671791" y="3338604"/>
                  <a:ext cx="3011322" cy="1171692"/>
                </a:xfrm>
                <a:custGeom>
                  <a:avLst/>
                  <a:gdLst>
                    <a:gd name="connsiteX0" fmla="*/ 2845489 w 3011322"/>
                    <a:gd name="connsiteY0" fmla="*/ -617 h 1171692"/>
                    <a:gd name="connsiteX1" fmla="*/ 1890621 w 3011322"/>
                    <a:gd name="connsiteY1" fmla="*/ 42595 h 1171692"/>
                    <a:gd name="connsiteX2" fmla="*/ 2060282 w 3011322"/>
                    <a:gd name="connsiteY2" fmla="*/ 129019 h 1171692"/>
                    <a:gd name="connsiteX3" fmla="*/ 1132564 w 3011322"/>
                    <a:gd name="connsiteY3" fmla="*/ 737555 h 1171692"/>
                    <a:gd name="connsiteX4" fmla="*/ 438751 w 3011322"/>
                    <a:gd name="connsiteY4" fmla="*/ 942652 h 1171692"/>
                    <a:gd name="connsiteX5" fmla="*/ 217083 w 3011322"/>
                    <a:gd name="connsiteY5" fmla="*/ 913589 h 1171692"/>
                    <a:gd name="connsiteX6" fmla="*/ -634 w 3011322"/>
                    <a:gd name="connsiteY6" fmla="*/ 824361 h 1171692"/>
                    <a:gd name="connsiteX7" fmla="*/ 14663 w 3011322"/>
                    <a:gd name="connsiteY7" fmla="*/ 851002 h 1171692"/>
                    <a:gd name="connsiteX8" fmla="*/ 320588 w 3011322"/>
                    <a:gd name="connsiteY8" fmla="*/ 1080446 h 1171692"/>
                    <a:gd name="connsiteX9" fmla="*/ 331040 w 3011322"/>
                    <a:gd name="connsiteY9" fmla="*/ 1105940 h 1171692"/>
                    <a:gd name="connsiteX10" fmla="*/ 1405219 w 3011322"/>
                    <a:gd name="connsiteY10" fmla="*/ 1086437 h 1171692"/>
                    <a:gd name="connsiteX11" fmla="*/ 2495842 w 3011322"/>
                    <a:gd name="connsiteY11" fmla="*/ 514484 h 1171692"/>
                    <a:gd name="connsiteX12" fmla="*/ 2746191 w 3011322"/>
                    <a:gd name="connsiteY12" fmla="*/ 883251 h 1171692"/>
                    <a:gd name="connsiteX13" fmla="*/ 3010689 w 3011322"/>
                    <a:gd name="connsiteY13" fmla="*/ 75609 h 1171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011322" h="1171692">
                      <a:moveTo>
                        <a:pt x="2845489" y="-617"/>
                      </a:moveTo>
                      <a:lnTo>
                        <a:pt x="1890621" y="42595"/>
                      </a:lnTo>
                      <a:cubicBezTo>
                        <a:pt x="1890621" y="42595"/>
                        <a:pt x="1913948" y="59166"/>
                        <a:pt x="2060282" y="129019"/>
                      </a:cubicBezTo>
                      <a:cubicBezTo>
                        <a:pt x="1807511" y="395046"/>
                        <a:pt x="1528227" y="531310"/>
                        <a:pt x="1132564" y="737555"/>
                      </a:cubicBezTo>
                      <a:cubicBezTo>
                        <a:pt x="841297" y="889243"/>
                        <a:pt x="589802" y="931052"/>
                        <a:pt x="438751" y="942652"/>
                      </a:cubicBezTo>
                      <a:cubicBezTo>
                        <a:pt x="363647" y="948503"/>
                        <a:pt x="288146" y="938599"/>
                        <a:pt x="217083" y="913589"/>
                      </a:cubicBezTo>
                      <a:cubicBezTo>
                        <a:pt x="142972" y="887739"/>
                        <a:pt x="70303" y="857962"/>
                        <a:pt x="-634" y="824361"/>
                      </a:cubicBezTo>
                      <a:lnTo>
                        <a:pt x="14663" y="851002"/>
                      </a:lnTo>
                      <a:lnTo>
                        <a:pt x="320588" y="1080446"/>
                      </a:lnTo>
                      <a:cubicBezTo>
                        <a:pt x="320588" y="1080446"/>
                        <a:pt x="324794" y="1090388"/>
                        <a:pt x="331040" y="1105940"/>
                      </a:cubicBezTo>
                      <a:cubicBezTo>
                        <a:pt x="812617" y="1250744"/>
                        <a:pt x="1326571" y="1112695"/>
                        <a:pt x="1405219" y="1086437"/>
                      </a:cubicBezTo>
                      <a:cubicBezTo>
                        <a:pt x="2199860" y="893576"/>
                        <a:pt x="2495842" y="514484"/>
                        <a:pt x="2495842" y="514484"/>
                      </a:cubicBezTo>
                      <a:lnTo>
                        <a:pt x="2746191" y="883251"/>
                      </a:lnTo>
                      <a:lnTo>
                        <a:pt x="3010689" y="7560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273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685800"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 sz="1350">
                    <a:solidFill>
                      <a:srgbClr val="2F2F2F"/>
                    </a:solidFill>
                    <a:latin typeface="Arial" panose="020B0604020202090204"/>
                    <a:ea typeface="微软雅黑"/>
                  </a:endParaRPr>
                </a:p>
              </p:txBody>
            </p:sp>
            <p:sp>
              <p:nvSpPr>
                <p:cNvPr id="46" name="î$ḷíde">
                  <a:extLst>
                    <a:ext uri="{FF2B5EF4-FFF2-40B4-BE49-F238E27FC236}">
                      <a16:creationId xmlns:a16="http://schemas.microsoft.com/office/drawing/2014/main" id="{4CEDBE6B-BBC9-4055-A16B-48E5EACC2439}"/>
                    </a:ext>
                  </a:extLst>
                </p:cNvPr>
                <p:cNvSpPr/>
                <p:nvPr/>
              </p:nvSpPr>
              <p:spPr>
                <a:xfrm>
                  <a:off x="4507994" y="3415085"/>
                  <a:ext cx="3176012" cy="1171945"/>
                </a:xfrm>
                <a:custGeom>
                  <a:avLst/>
                  <a:gdLst>
                    <a:gd name="connsiteX0" fmla="*/ -634 w 3176012"/>
                    <a:gd name="connsiteY0" fmla="*/ 591221 h 1171945"/>
                    <a:gd name="connsiteX1" fmla="*/ 547482 w 3176012"/>
                    <a:gd name="connsiteY1" fmla="*/ 913589 h 1171945"/>
                    <a:gd name="connsiteX2" fmla="*/ 769150 w 3176012"/>
                    <a:gd name="connsiteY2" fmla="*/ 942652 h 1171945"/>
                    <a:gd name="connsiteX3" fmla="*/ 1462962 w 3176012"/>
                    <a:gd name="connsiteY3" fmla="*/ 737555 h 1171945"/>
                    <a:gd name="connsiteX4" fmla="*/ 2390681 w 3176012"/>
                    <a:gd name="connsiteY4" fmla="*/ 129019 h 1171945"/>
                    <a:gd name="connsiteX5" fmla="*/ 2221020 w 3176012"/>
                    <a:gd name="connsiteY5" fmla="*/ 42595 h 1171945"/>
                    <a:gd name="connsiteX6" fmla="*/ 3175379 w 3176012"/>
                    <a:gd name="connsiteY6" fmla="*/ -617 h 1171945"/>
                    <a:gd name="connsiteX7" fmla="*/ 2938924 w 3176012"/>
                    <a:gd name="connsiteY7" fmla="*/ 717032 h 1171945"/>
                    <a:gd name="connsiteX8" fmla="*/ 2825859 w 3176012"/>
                    <a:gd name="connsiteY8" fmla="*/ 514230 h 1171945"/>
                    <a:gd name="connsiteX9" fmla="*/ 1735746 w 3176012"/>
                    <a:gd name="connsiteY9" fmla="*/ 1086692 h 1171945"/>
                    <a:gd name="connsiteX10" fmla="*/ -634 w 3176012"/>
                    <a:gd name="connsiteY10" fmla="*/ 591221 h 11719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176012" h="1171945">
                      <a:moveTo>
                        <a:pt x="-634" y="591221"/>
                      </a:moveTo>
                      <a:cubicBezTo>
                        <a:pt x="-634" y="591221"/>
                        <a:pt x="111283" y="759480"/>
                        <a:pt x="547482" y="913589"/>
                      </a:cubicBezTo>
                      <a:cubicBezTo>
                        <a:pt x="618545" y="938599"/>
                        <a:pt x="694046" y="948503"/>
                        <a:pt x="769150" y="942652"/>
                      </a:cubicBezTo>
                      <a:cubicBezTo>
                        <a:pt x="920201" y="931052"/>
                        <a:pt x="1171696" y="889243"/>
                        <a:pt x="1462962" y="737555"/>
                      </a:cubicBezTo>
                      <a:cubicBezTo>
                        <a:pt x="1858116" y="531310"/>
                        <a:pt x="2137910" y="395046"/>
                        <a:pt x="2390681" y="129019"/>
                      </a:cubicBezTo>
                      <a:cubicBezTo>
                        <a:pt x="2244347" y="59166"/>
                        <a:pt x="2221020" y="42595"/>
                        <a:pt x="2221020" y="42595"/>
                      </a:cubicBezTo>
                      <a:lnTo>
                        <a:pt x="3175379" y="-617"/>
                      </a:lnTo>
                      <a:lnTo>
                        <a:pt x="2938924" y="717032"/>
                      </a:lnTo>
                      <a:lnTo>
                        <a:pt x="2825859" y="514230"/>
                      </a:lnTo>
                      <a:cubicBezTo>
                        <a:pt x="2825859" y="514230"/>
                        <a:pt x="2529876" y="893832"/>
                        <a:pt x="1735746" y="1086692"/>
                      </a:cubicBezTo>
                      <a:cubicBezTo>
                        <a:pt x="1615543" y="1126590"/>
                        <a:pt x="486552" y="1425886"/>
                        <a:pt x="-634" y="591221"/>
                      </a:cubicBezTo>
                      <a:close/>
                    </a:path>
                  </a:pathLst>
                </a:custGeom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20000"/>
                        <a:lumOff val="80000"/>
                      </a:schemeClr>
                    </a:gs>
                  </a:gsLst>
                  <a:lin ang="5400000" scaled="1"/>
                </a:gradFill>
                <a:ln w="1273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685800"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 sz="1350">
                    <a:solidFill>
                      <a:srgbClr val="2F2F2F"/>
                    </a:solidFill>
                    <a:latin typeface="Arial" panose="020B0604020202090204"/>
                    <a:ea typeface="微软雅黑"/>
                  </a:endParaRPr>
                </a:p>
              </p:txBody>
            </p:sp>
          </p:grpSp>
          <p:sp>
            <p:nvSpPr>
              <p:cNvPr id="27" name="iŝļidé">
                <a:extLst>
                  <a:ext uri="{FF2B5EF4-FFF2-40B4-BE49-F238E27FC236}">
                    <a16:creationId xmlns:a16="http://schemas.microsoft.com/office/drawing/2014/main" id="{797AAC39-143C-4F32-9FD6-7082FFD13D5D}"/>
                  </a:ext>
                </a:extLst>
              </p:cNvPr>
              <p:cNvSpPr/>
              <p:nvPr/>
            </p:nvSpPr>
            <p:spPr>
              <a:xfrm>
                <a:off x="4802389" y="1914911"/>
                <a:ext cx="1777254" cy="782403"/>
              </a:xfrm>
              <a:custGeom>
                <a:avLst/>
                <a:gdLst>
                  <a:gd name="connsiteX0" fmla="*/ 193956 w 1449304"/>
                  <a:gd name="connsiteY0" fmla="*/ 102 h 638029"/>
                  <a:gd name="connsiteX1" fmla="*/ 1416585 w 1449304"/>
                  <a:gd name="connsiteY1" fmla="*/ 127642 h 638029"/>
                  <a:gd name="connsiteX2" fmla="*/ 1448207 w 1449304"/>
                  <a:gd name="connsiteY2" fmla="*/ 166551 h 638029"/>
                  <a:gd name="connsiteX3" fmla="*/ 1446493 w 1449304"/>
                  <a:gd name="connsiteY3" fmla="*/ 174219 h 638029"/>
                  <a:gd name="connsiteX4" fmla="*/ 1298570 w 1449304"/>
                  <a:gd name="connsiteY4" fmla="*/ 613703 h 638029"/>
                  <a:gd name="connsiteX5" fmla="*/ 1259899 w 1449304"/>
                  <a:gd name="connsiteY5" fmla="*/ 637420 h 638029"/>
                  <a:gd name="connsiteX6" fmla="*/ 29745 w 1449304"/>
                  <a:gd name="connsiteY6" fmla="*/ 461398 h 638029"/>
                  <a:gd name="connsiteX7" fmla="*/ -592 w 1449304"/>
                  <a:gd name="connsiteY7" fmla="*/ 421688 h 638029"/>
                  <a:gd name="connsiteX8" fmla="*/ 1170 w 1449304"/>
                  <a:gd name="connsiteY8" fmla="*/ 414440 h 638029"/>
                  <a:gd name="connsiteX9" fmla="*/ 135948 w 1449304"/>
                  <a:gd name="connsiteY9" fmla="*/ 36392 h 638029"/>
                  <a:gd name="connsiteX10" fmla="*/ 193956 w 1449304"/>
                  <a:gd name="connsiteY10" fmla="*/ 102 h 638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49304" h="638029">
                    <a:moveTo>
                      <a:pt x="193956" y="102"/>
                    </a:moveTo>
                    <a:lnTo>
                      <a:pt x="1416585" y="127642"/>
                    </a:lnTo>
                    <a:cubicBezTo>
                      <a:pt x="1436016" y="129661"/>
                      <a:pt x="1450208" y="147082"/>
                      <a:pt x="1448207" y="166551"/>
                    </a:cubicBezTo>
                    <a:cubicBezTo>
                      <a:pt x="1447922" y="169161"/>
                      <a:pt x="1447350" y="171733"/>
                      <a:pt x="1446493" y="174219"/>
                    </a:cubicBezTo>
                    <a:lnTo>
                      <a:pt x="1298570" y="613703"/>
                    </a:lnTo>
                    <a:cubicBezTo>
                      <a:pt x="1293141" y="629933"/>
                      <a:pt x="1276852" y="639925"/>
                      <a:pt x="1259899" y="637420"/>
                    </a:cubicBezTo>
                    <a:lnTo>
                      <a:pt x="29745" y="461398"/>
                    </a:lnTo>
                    <a:cubicBezTo>
                      <a:pt x="10399" y="458807"/>
                      <a:pt x="-3183" y="441034"/>
                      <a:pt x="-592" y="421688"/>
                    </a:cubicBezTo>
                    <a:cubicBezTo>
                      <a:pt x="-259" y="419212"/>
                      <a:pt x="331" y="416783"/>
                      <a:pt x="1170" y="414440"/>
                    </a:cubicBezTo>
                    <a:lnTo>
                      <a:pt x="135948" y="36392"/>
                    </a:lnTo>
                    <a:cubicBezTo>
                      <a:pt x="144569" y="12332"/>
                      <a:pt x="168553" y="-2670"/>
                      <a:pt x="193956" y="102"/>
                    </a:cubicBezTo>
                    <a:close/>
                  </a:path>
                </a:pathLst>
              </a:custGeom>
              <a:gradFill>
                <a:gsLst>
                  <a:gs pos="0">
                    <a:srgbClr val="2E59E2"/>
                  </a:gs>
                  <a:gs pos="100000">
                    <a:srgbClr val="6792F4"/>
                  </a:gs>
                </a:gsLst>
                <a:lin ang="5400000" scaled="1"/>
              </a:gradFill>
              <a:ln w="1400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noAutofit/>
              </a:bodyPr>
              <a:lstStyle/>
              <a:p>
                <a:pPr defTabSz="685800"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1350">
                  <a:solidFill>
                    <a:srgbClr val="2F2F2F"/>
                  </a:solidFill>
                  <a:latin typeface="Arial" panose="020B0604020202090204"/>
                  <a:ea typeface="微软雅黑"/>
                </a:endParaRPr>
              </a:p>
            </p:txBody>
          </p:sp>
          <p:grpSp>
            <p:nvGrpSpPr>
              <p:cNvPr id="28" name="ïśľïḋê">
                <a:extLst>
                  <a:ext uri="{FF2B5EF4-FFF2-40B4-BE49-F238E27FC236}">
                    <a16:creationId xmlns:a16="http://schemas.microsoft.com/office/drawing/2014/main" id="{CA9CE406-C23C-4F34-B29B-557FA7546D8A}"/>
                  </a:ext>
                </a:extLst>
              </p:cNvPr>
              <p:cNvGrpSpPr/>
              <p:nvPr/>
            </p:nvGrpSpPr>
            <p:grpSpPr>
              <a:xfrm>
                <a:off x="6765415" y="4102149"/>
                <a:ext cx="652247" cy="515571"/>
                <a:chOff x="7227658" y="4468306"/>
                <a:chExt cx="866619" cy="685022"/>
              </a:xfrm>
              <a:effectLst>
                <a:outerShdw blurRad="50800" dist="50800" dir="5400000" algn="t" rotWithShape="0">
                  <a:srgbClr val="2E59E2">
                    <a:alpha val="40000"/>
                  </a:srgbClr>
                </a:outerShdw>
              </a:effectLst>
            </p:grpSpPr>
            <p:grpSp>
              <p:nvGrpSpPr>
                <p:cNvPr id="34" name="ïSľîdê">
                  <a:extLst>
                    <a:ext uri="{FF2B5EF4-FFF2-40B4-BE49-F238E27FC236}">
                      <a16:creationId xmlns:a16="http://schemas.microsoft.com/office/drawing/2014/main" id="{35B98186-45D7-49A0-BF5D-FA40BDA4BA34}"/>
                    </a:ext>
                  </a:extLst>
                </p:cNvPr>
                <p:cNvGrpSpPr/>
                <p:nvPr/>
              </p:nvGrpSpPr>
              <p:grpSpPr>
                <a:xfrm>
                  <a:off x="7227658" y="4596687"/>
                  <a:ext cx="800100" cy="556641"/>
                  <a:chOff x="7194254" y="4438508"/>
                  <a:chExt cx="800100" cy="556641"/>
                </a:xfrm>
              </p:grpSpPr>
              <p:sp>
                <p:nvSpPr>
                  <p:cNvPr id="41" name="iŝḻïḓé">
                    <a:extLst>
                      <a:ext uri="{FF2B5EF4-FFF2-40B4-BE49-F238E27FC236}">
                        <a16:creationId xmlns:a16="http://schemas.microsoft.com/office/drawing/2014/main" id="{A3DB1593-79B4-49E4-AB3B-C08FA43865C0}"/>
                      </a:ext>
                    </a:extLst>
                  </p:cNvPr>
                  <p:cNvSpPr/>
                  <p:nvPr/>
                </p:nvSpPr>
                <p:spPr>
                  <a:xfrm>
                    <a:off x="7194254" y="4669061"/>
                    <a:ext cx="800100" cy="326088"/>
                  </a:xfrm>
                  <a:custGeom>
                    <a:avLst/>
                    <a:gdLst>
                      <a:gd name="connsiteX0" fmla="*/ 799686 w 800100"/>
                      <a:gd name="connsiteY0" fmla="*/ 1832 h 326088"/>
                      <a:gd name="connsiteX1" fmla="*/ 799686 w 800100"/>
                      <a:gd name="connsiteY1" fmla="*/ 94986 h 326088"/>
                      <a:gd name="connsiteX2" fmla="*/ 683385 w 800100"/>
                      <a:gd name="connsiteY2" fmla="*/ 257769 h 326088"/>
                      <a:gd name="connsiteX3" fmla="*/ 117696 w 800100"/>
                      <a:gd name="connsiteY3" fmla="*/ 257769 h 326088"/>
                      <a:gd name="connsiteX4" fmla="*/ -414 w 800100"/>
                      <a:gd name="connsiteY4" fmla="*/ 92795 h 326088"/>
                      <a:gd name="connsiteX5" fmla="*/ -414 w 800100"/>
                      <a:gd name="connsiteY5" fmla="*/ -454 h 326088"/>
                      <a:gd name="connsiteX6" fmla="*/ 117696 w 800100"/>
                      <a:gd name="connsiteY6" fmla="*/ 164614 h 326088"/>
                      <a:gd name="connsiteX7" fmla="*/ 683385 w 800100"/>
                      <a:gd name="connsiteY7" fmla="*/ 164614 h 326088"/>
                      <a:gd name="connsiteX8" fmla="*/ 799686 w 800100"/>
                      <a:gd name="connsiteY8" fmla="*/ 1832 h 3260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00100" h="326088">
                        <a:moveTo>
                          <a:pt x="799686" y="1832"/>
                        </a:moveTo>
                        <a:lnTo>
                          <a:pt x="799686" y="94986"/>
                        </a:lnTo>
                        <a:cubicBezTo>
                          <a:pt x="799686" y="153946"/>
                          <a:pt x="760824" y="212811"/>
                          <a:pt x="683385" y="257769"/>
                        </a:cubicBezTo>
                        <a:cubicBezTo>
                          <a:pt x="527747" y="348256"/>
                          <a:pt x="274382" y="348256"/>
                          <a:pt x="117696" y="257769"/>
                        </a:cubicBezTo>
                        <a:cubicBezTo>
                          <a:pt x="38829" y="212239"/>
                          <a:pt x="-605" y="152422"/>
                          <a:pt x="-414" y="92795"/>
                        </a:cubicBezTo>
                        <a:lnTo>
                          <a:pt x="-414" y="-454"/>
                        </a:lnTo>
                        <a:cubicBezTo>
                          <a:pt x="-414" y="59268"/>
                          <a:pt x="38733" y="119085"/>
                          <a:pt x="117696" y="164614"/>
                        </a:cubicBezTo>
                        <a:cubicBezTo>
                          <a:pt x="274382" y="255102"/>
                          <a:pt x="527271" y="255006"/>
                          <a:pt x="683385" y="164614"/>
                        </a:cubicBezTo>
                        <a:cubicBezTo>
                          <a:pt x="760443" y="119561"/>
                          <a:pt x="799495" y="60696"/>
                          <a:pt x="799686" y="1832"/>
                        </a:cubicBezTo>
                        <a:close/>
                      </a:path>
                    </a:pathLst>
                  </a:custGeom>
                  <a:solidFill>
                    <a:srgbClr val="ECA32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685800" fontAlgn="auto">
                      <a:spcBef>
                        <a:spcPts val="0"/>
                      </a:spcBef>
                      <a:spcAft>
                        <a:spcPts val="0"/>
                      </a:spcAft>
                    </a:pPr>
                    <a:endParaRPr lang="zh-CN" altLang="en-US" sz="1350">
                      <a:solidFill>
                        <a:srgbClr val="2F2F2F"/>
                      </a:solidFill>
                      <a:latin typeface="Arial" panose="020B0604020202090204"/>
                      <a:ea typeface="微软雅黑"/>
                    </a:endParaRPr>
                  </a:p>
                </p:txBody>
              </p:sp>
              <p:sp>
                <p:nvSpPr>
                  <p:cNvPr id="42" name="iṥľiḍé">
                    <a:extLst>
                      <a:ext uri="{FF2B5EF4-FFF2-40B4-BE49-F238E27FC236}">
                        <a16:creationId xmlns:a16="http://schemas.microsoft.com/office/drawing/2014/main" id="{21973973-87E4-4790-BFBF-55F531DCF489}"/>
                      </a:ext>
                    </a:extLst>
                  </p:cNvPr>
                  <p:cNvSpPr/>
                  <p:nvPr/>
                </p:nvSpPr>
                <p:spPr>
                  <a:xfrm>
                    <a:off x="7194359" y="4438508"/>
                    <a:ext cx="799984" cy="463426"/>
                  </a:xfrm>
                  <a:custGeom>
                    <a:avLst/>
                    <a:gdLst>
                      <a:gd name="connsiteX0" fmla="*/ 681470 w 799984"/>
                      <a:gd name="connsiteY0" fmla="*/ 67411 h 463426"/>
                      <a:gd name="connsiteX1" fmla="*/ 683280 w 799984"/>
                      <a:gd name="connsiteY1" fmla="*/ 395071 h 463426"/>
                      <a:gd name="connsiteX2" fmla="*/ 117590 w 799984"/>
                      <a:gd name="connsiteY2" fmla="*/ 395071 h 463426"/>
                      <a:gd name="connsiteX3" fmla="*/ 115685 w 799984"/>
                      <a:gd name="connsiteY3" fmla="*/ 67411 h 463426"/>
                      <a:gd name="connsiteX4" fmla="*/ 681470 w 799984"/>
                      <a:gd name="connsiteY4" fmla="*/ 67411 h 4634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9984" h="463426">
                        <a:moveTo>
                          <a:pt x="681470" y="67411"/>
                        </a:moveTo>
                        <a:cubicBezTo>
                          <a:pt x="838251" y="157899"/>
                          <a:pt x="839013" y="304584"/>
                          <a:pt x="683280" y="395071"/>
                        </a:cubicBezTo>
                        <a:cubicBezTo>
                          <a:pt x="527546" y="485559"/>
                          <a:pt x="274276" y="485654"/>
                          <a:pt x="117590" y="395071"/>
                        </a:cubicBezTo>
                        <a:cubicBezTo>
                          <a:pt x="-39096" y="304489"/>
                          <a:pt x="-39763" y="157899"/>
                          <a:pt x="115685" y="67411"/>
                        </a:cubicBezTo>
                        <a:cubicBezTo>
                          <a:pt x="271133" y="-23076"/>
                          <a:pt x="524688" y="-23076"/>
                          <a:pt x="681470" y="67411"/>
                        </a:cubicBezTo>
                        <a:close/>
                      </a:path>
                    </a:pathLst>
                  </a:custGeom>
                  <a:solidFill>
                    <a:srgbClr val="FFD64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685800" fontAlgn="auto">
                      <a:spcBef>
                        <a:spcPts val="0"/>
                      </a:spcBef>
                      <a:spcAft>
                        <a:spcPts val="0"/>
                      </a:spcAft>
                    </a:pPr>
                    <a:endParaRPr lang="zh-CN" altLang="en-US" sz="1350">
                      <a:solidFill>
                        <a:srgbClr val="2F2F2F"/>
                      </a:solidFill>
                      <a:latin typeface="Arial" panose="020B0604020202090204"/>
                      <a:ea typeface="微软雅黑"/>
                    </a:endParaRPr>
                  </a:p>
                </p:txBody>
              </p:sp>
              <p:sp>
                <p:nvSpPr>
                  <p:cNvPr id="43" name="íś1ïḍé">
                    <a:extLst>
                      <a:ext uri="{FF2B5EF4-FFF2-40B4-BE49-F238E27FC236}">
                        <a16:creationId xmlns:a16="http://schemas.microsoft.com/office/drawing/2014/main" id="{AE99B042-0A1D-4386-950B-E2D62615CFD8}"/>
                      </a:ext>
                    </a:extLst>
                  </p:cNvPr>
                  <p:cNvSpPr/>
                  <p:nvPr/>
                </p:nvSpPr>
                <p:spPr>
                  <a:xfrm>
                    <a:off x="7260773" y="4476989"/>
                    <a:ext cx="667027" cy="386417"/>
                  </a:xfrm>
                  <a:custGeom>
                    <a:avLst/>
                    <a:gdLst>
                      <a:gd name="connsiteX0" fmla="*/ 568193 w 667027"/>
                      <a:gd name="connsiteY0" fmla="*/ 56172 h 386417"/>
                      <a:gd name="connsiteX1" fmla="*/ 569717 w 667027"/>
                      <a:gd name="connsiteY1" fmla="*/ 329349 h 386417"/>
                      <a:gd name="connsiteX2" fmla="*/ 98039 w 667027"/>
                      <a:gd name="connsiteY2" fmla="*/ 329349 h 386417"/>
                      <a:gd name="connsiteX3" fmla="*/ 96515 w 667027"/>
                      <a:gd name="connsiteY3" fmla="*/ 56077 h 386417"/>
                      <a:gd name="connsiteX4" fmla="*/ 568193 w 667027"/>
                      <a:gd name="connsiteY4" fmla="*/ 56172 h 3864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7027" h="386417">
                        <a:moveTo>
                          <a:pt x="568193" y="56172"/>
                        </a:moveTo>
                        <a:cubicBezTo>
                          <a:pt x="698876" y="131610"/>
                          <a:pt x="699448" y="253911"/>
                          <a:pt x="569717" y="329349"/>
                        </a:cubicBezTo>
                        <a:cubicBezTo>
                          <a:pt x="439987" y="404787"/>
                          <a:pt x="228722" y="404882"/>
                          <a:pt x="98039" y="329349"/>
                        </a:cubicBezTo>
                        <a:cubicBezTo>
                          <a:pt x="-32644" y="253815"/>
                          <a:pt x="-33310" y="131514"/>
                          <a:pt x="96515" y="56077"/>
                        </a:cubicBezTo>
                        <a:cubicBezTo>
                          <a:pt x="226341" y="-19362"/>
                          <a:pt x="437510" y="-19266"/>
                          <a:pt x="568193" y="56172"/>
                        </a:cubicBezTo>
                        <a:close/>
                      </a:path>
                    </a:pathLst>
                  </a:custGeom>
                  <a:solidFill>
                    <a:srgbClr val="FFD64C"/>
                  </a:solidFill>
                  <a:ln w="9525" cap="flat">
                    <a:solidFill>
                      <a:srgbClr val="FFFFFF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685800" fontAlgn="auto">
                      <a:spcBef>
                        <a:spcPts val="0"/>
                      </a:spcBef>
                      <a:spcAft>
                        <a:spcPts val="0"/>
                      </a:spcAft>
                    </a:pPr>
                    <a:endParaRPr lang="zh-CN" altLang="en-US" sz="1350">
                      <a:solidFill>
                        <a:srgbClr val="2F2F2F"/>
                      </a:solidFill>
                      <a:latin typeface="Arial" panose="020B0604020202090204"/>
                      <a:ea typeface="微软雅黑"/>
                    </a:endParaRPr>
                  </a:p>
                </p:txBody>
              </p:sp>
              <p:sp>
                <p:nvSpPr>
                  <p:cNvPr id="44" name="íṣļiḑé">
                    <a:extLst>
                      <a:ext uri="{FF2B5EF4-FFF2-40B4-BE49-F238E27FC236}">
                        <a16:creationId xmlns:a16="http://schemas.microsoft.com/office/drawing/2014/main" id="{C2C65DE1-DA53-4E07-ABAD-30D4F4193158}"/>
                      </a:ext>
                    </a:extLst>
                  </p:cNvPr>
                  <p:cNvSpPr/>
                  <p:nvPr/>
                </p:nvSpPr>
                <p:spPr>
                  <a:xfrm>
                    <a:off x="7331700" y="4608577"/>
                    <a:ext cx="515016" cy="145732"/>
                  </a:xfrm>
                  <a:custGeom>
                    <a:avLst/>
                    <a:gdLst>
                      <a:gd name="connsiteX0" fmla="*/ 418910 w 515016"/>
                      <a:gd name="connsiteY0" fmla="*/ 0 h 145732"/>
                      <a:gd name="connsiteX1" fmla="*/ 369094 w 515016"/>
                      <a:gd name="connsiteY1" fmla="*/ 71914 h 145732"/>
                      <a:gd name="connsiteX2" fmla="*/ 460629 w 515016"/>
                      <a:gd name="connsiteY2" fmla="*/ 65532 h 145732"/>
                      <a:gd name="connsiteX3" fmla="*/ 477202 w 515016"/>
                      <a:gd name="connsiteY3" fmla="*/ 77343 h 145732"/>
                      <a:gd name="connsiteX4" fmla="*/ 359283 w 515016"/>
                      <a:gd name="connsiteY4" fmla="*/ 85630 h 145732"/>
                      <a:gd name="connsiteX5" fmla="*/ 379667 w 515016"/>
                      <a:gd name="connsiteY5" fmla="*/ 100679 h 145732"/>
                      <a:gd name="connsiteX6" fmla="*/ 498348 w 515016"/>
                      <a:gd name="connsiteY6" fmla="*/ 92392 h 145732"/>
                      <a:gd name="connsiteX7" fmla="*/ 515017 w 515016"/>
                      <a:gd name="connsiteY7" fmla="*/ 104203 h 145732"/>
                      <a:gd name="connsiteX8" fmla="*/ 396240 w 515016"/>
                      <a:gd name="connsiteY8" fmla="*/ 112586 h 145732"/>
                      <a:gd name="connsiteX9" fmla="*/ 433959 w 515016"/>
                      <a:gd name="connsiteY9" fmla="*/ 139351 h 145732"/>
                      <a:gd name="connsiteX10" fmla="*/ 343948 w 515016"/>
                      <a:gd name="connsiteY10" fmla="*/ 145733 h 145732"/>
                      <a:gd name="connsiteX11" fmla="*/ 306229 w 515016"/>
                      <a:gd name="connsiteY11" fmla="*/ 118872 h 145732"/>
                      <a:gd name="connsiteX12" fmla="*/ 188309 w 515016"/>
                      <a:gd name="connsiteY12" fmla="*/ 127064 h 145732"/>
                      <a:gd name="connsiteX13" fmla="*/ 171736 w 515016"/>
                      <a:gd name="connsiteY13" fmla="*/ 115252 h 145732"/>
                      <a:gd name="connsiteX14" fmla="*/ 289655 w 515016"/>
                      <a:gd name="connsiteY14" fmla="*/ 106966 h 145732"/>
                      <a:gd name="connsiteX15" fmla="*/ 268700 w 515016"/>
                      <a:gd name="connsiteY15" fmla="*/ 92107 h 145732"/>
                      <a:gd name="connsiteX16" fmla="*/ 150590 w 515016"/>
                      <a:gd name="connsiteY16" fmla="*/ 100203 h 145732"/>
                      <a:gd name="connsiteX17" fmla="*/ 134017 w 515016"/>
                      <a:gd name="connsiteY17" fmla="*/ 88392 h 145732"/>
                      <a:gd name="connsiteX18" fmla="*/ 224695 w 515016"/>
                      <a:gd name="connsiteY18" fmla="*/ 82105 h 145732"/>
                      <a:gd name="connsiteX19" fmla="*/ 0 w 515016"/>
                      <a:gd name="connsiteY19" fmla="*/ 29337 h 145732"/>
                      <a:gd name="connsiteX20" fmla="*/ 101441 w 515016"/>
                      <a:gd name="connsiteY20" fmla="*/ 22289 h 145732"/>
                      <a:gd name="connsiteX21" fmla="*/ 285083 w 515016"/>
                      <a:gd name="connsiteY21" fmla="*/ 68580 h 145732"/>
                      <a:gd name="connsiteX22" fmla="*/ 317468 w 515016"/>
                      <a:gd name="connsiteY22" fmla="*/ 7144 h 145732"/>
                      <a:gd name="connsiteX23" fmla="*/ 418910 w 515016"/>
                      <a:gd name="connsiteY23" fmla="*/ 0 h 1457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515016" h="145732">
                        <a:moveTo>
                          <a:pt x="418910" y="0"/>
                        </a:moveTo>
                        <a:lnTo>
                          <a:pt x="369094" y="71914"/>
                        </a:lnTo>
                        <a:lnTo>
                          <a:pt x="460629" y="65532"/>
                        </a:lnTo>
                        <a:lnTo>
                          <a:pt x="477202" y="77343"/>
                        </a:lnTo>
                        <a:lnTo>
                          <a:pt x="359283" y="85630"/>
                        </a:lnTo>
                        <a:lnTo>
                          <a:pt x="379667" y="100679"/>
                        </a:lnTo>
                        <a:lnTo>
                          <a:pt x="498348" y="92392"/>
                        </a:lnTo>
                        <a:lnTo>
                          <a:pt x="515017" y="104203"/>
                        </a:lnTo>
                        <a:lnTo>
                          <a:pt x="396240" y="112586"/>
                        </a:lnTo>
                        <a:lnTo>
                          <a:pt x="433959" y="139351"/>
                        </a:lnTo>
                        <a:lnTo>
                          <a:pt x="343948" y="145733"/>
                        </a:lnTo>
                        <a:lnTo>
                          <a:pt x="306229" y="118872"/>
                        </a:lnTo>
                        <a:lnTo>
                          <a:pt x="188309" y="127064"/>
                        </a:lnTo>
                        <a:lnTo>
                          <a:pt x="171736" y="115252"/>
                        </a:lnTo>
                        <a:lnTo>
                          <a:pt x="289655" y="106966"/>
                        </a:lnTo>
                        <a:lnTo>
                          <a:pt x="268700" y="92107"/>
                        </a:lnTo>
                        <a:lnTo>
                          <a:pt x="150590" y="100203"/>
                        </a:lnTo>
                        <a:lnTo>
                          <a:pt x="134017" y="88392"/>
                        </a:lnTo>
                        <a:lnTo>
                          <a:pt x="224695" y="82105"/>
                        </a:lnTo>
                        <a:lnTo>
                          <a:pt x="0" y="29337"/>
                        </a:lnTo>
                        <a:lnTo>
                          <a:pt x="101441" y="22289"/>
                        </a:lnTo>
                        <a:lnTo>
                          <a:pt x="285083" y="68580"/>
                        </a:lnTo>
                        <a:lnTo>
                          <a:pt x="317468" y="7144"/>
                        </a:lnTo>
                        <a:lnTo>
                          <a:pt x="41891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685800" fontAlgn="auto">
                      <a:spcBef>
                        <a:spcPts val="0"/>
                      </a:spcBef>
                      <a:spcAft>
                        <a:spcPts val="0"/>
                      </a:spcAft>
                    </a:pPr>
                    <a:endParaRPr lang="zh-CN" altLang="en-US" sz="1350">
                      <a:solidFill>
                        <a:srgbClr val="2F2F2F"/>
                      </a:solidFill>
                      <a:latin typeface="Arial" panose="020B0604020202090204"/>
                      <a:ea typeface="微软雅黑"/>
                    </a:endParaRPr>
                  </a:p>
                </p:txBody>
              </p:sp>
            </p:grpSp>
            <p:grpSp>
              <p:nvGrpSpPr>
                <p:cNvPr id="35" name="iṥļïḓe">
                  <a:extLst>
                    <a:ext uri="{FF2B5EF4-FFF2-40B4-BE49-F238E27FC236}">
                      <a16:creationId xmlns:a16="http://schemas.microsoft.com/office/drawing/2014/main" id="{009EA9A9-CC74-417F-AA8D-7871D1270AC7}"/>
                    </a:ext>
                  </a:extLst>
                </p:cNvPr>
                <p:cNvGrpSpPr/>
                <p:nvPr/>
              </p:nvGrpSpPr>
              <p:grpSpPr>
                <a:xfrm>
                  <a:off x="7294177" y="4468306"/>
                  <a:ext cx="800100" cy="556641"/>
                  <a:chOff x="7194254" y="4438508"/>
                  <a:chExt cx="800100" cy="556641"/>
                </a:xfrm>
              </p:grpSpPr>
              <p:sp>
                <p:nvSpPr>
                  <p:cNvPr id="36" name="ís1ïḋè">
                    <a:extLst>
                      <a:ext uri="{FF2B5EF4-FFF2-40B4-BE49-F238E27FC236}">
                        <a16:creationId xmlns:a16="http://schemas.microsoft.com/office/drawing/2014/main" id="{69D8D659-8A91-49BE-8861-416449B6DB53}"/>
                      </a:ext>
                    </a:extLst>
                  </p:cNvPr>
                  <p:cNvSpPr/>
                  <p:nvPr/>
                </p:nvSpPr>
                <p:spPr>
                  <a:xfrm>
                    <a:off x="7194254" y="4669061"/>
                    <a:ext cx="800100" cy="326088"/>
                  </a:xfrm>
                  <a:custGeom>
                    <a:avLst/>
                    <a:gdLst>
                      <a:gd name="connsiteX0" fmla="*/ 799686 w 800100"/>
                      <a:gd name="connsiteY0" fmla="*/ 1832 h 326088"/>
                      <a:gd name="connsiteX1" fmla="*/ 799686 w 800100"/>
                      <a:gd name="connsiteY1" fmla="*/ 94986 h 326088"/>
                      <a:gd name="connsiteX2" fmla="*/ 683385 w 800100"/>
                      <a:gd name="connsiteY2" fmla="*/ 257769 h 326088"/>
                      <a:gd name="connsiteX3" fmla="*/ 117696 w 800100"/>
                      <a:gd name="connsiteY3" fmla="*/ 257769 h 326088"/>
                      <a:gd name="connsiteX4" fmla="*/ -414 w 800100"/>
                      <a:gd name="connsiteY4" fmla="*/ 92795 h 326088"/>
                      <a:gd name="connsiteX5" fmla="*/ -414 w 800100"/>
                      <a:gd name="connsiteY5" fmla="*/ -454 h 326088"/>
                      <a:gd name="connsiteX6" fmla="*/ 117696 w 800100"/>
                      <a:gd name="connsiteY6" fmla="*/ 164614 h 326088"/>
                      <a:gd name="connsiteX7" fmla="*/ 683385 w 800100"/>
                      <a:gd name="connsiteY7" fmla="*/ 164614 h 326088"/>
                      <a:gd name="connsiteX8" fmla="*/ 799686 w 800100"/>
                      <a:gd name="connsiteY8" fmla="*/ 1832 h 3260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00100" h="326088">
                        <a:moveTo>
                          <a:pt x="799686" y="1832"/>
                        </a:moveTo>
                        <a:lnTo>
                          <a:pt x="799686" y="94986"/>
                        </a:lnTo>
                        <a:cubicBezTo>
                          <a:pt x="799686" y="153946"/>
                          <a:pt x="760824" y="212811"/>
                          <a:pt x="683385" y="257769"/>
                        </a:cubicBezTo>
                        <a:cubicBezTo>
                          <a:pt x="527747" y="348256"/>
                          <a:pt x="274382" y="348256"/>
                          <a:pt x="117696" y="257769"/>
                        </a:cubicBezTo>
                        <a:cubicBezTo>
                          <a:pt x="38829" y="212239"/>
                          <a:pt x="-605" y="152422"/>
                          <a:pt x="-414" y="92795"/>
                        </a:cubicBezTo>
                        <a:lnTo>
                          <a:pt x="-414" y="-454"/>
                        </a:lnTo>
                        <a:cubicBezTo>
                          <a:pt x="-414" y="59268"/>
                          <a:pt x="38733" y="119085"/>
                          <a:pt x="117696" y="164614"/>
                        </a:cubicBezTo>
                        <a:cubicBezTo>
                          <a:pt x="274382" y="255102"/>
                          <a:pt x="527271" y="255006"/>
                          <a:pt x="683385" y="164614"/>
                        </a:cubicBezTo>
                        <a:cubicBezTo>
                          <a:pt x="760443" y="119561"/>
                          <a:pt x="799495" y="60696"/>
                          <a:pt x="799686" y="1832"/>
                        </a:cubicBezTo>
                        <a:close/>
                      </a:path>
                    </a:pathLst>
                  </a:custGeom>
                  <a:solidFill>
                    <a:srgbClr val="ECA32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685800" fontAlgn="auto">
                      <a:spcBef>
                        <a:spcPts val="0"/>
                      </a:spcBef>
                      <a:spcAft>
                        <a:spcPts val="0"/>
                      </a:spcAft>
                    </a:pPr>
                    <a:endParaRPr lang="zh-CN" altLang="en-US" sz="1350">
                      <a:solidFill>
                        <a:srgbClr val="2F2F2F"/>
                      </a:solidFill>
                      <a:latin typeface="Arial" panose="020B0604020202090204"/>
                      <a:ea typeface="微软雅黑"/>
                    </a:endParaRPr>
                  </a:p>
                </p:txBody>
              </p:sp>
              <p:sp>
                <p:nvSpPr>
                  <p:cNvPr id="37" name="íś1idé">
                    <a:extLst>
                      <a:ext uri="{FF2B5EF4-FFF2-40B4-BE49-F238E27FC236}">
                        <a16:creationId xmlns:a16="http://schemas.microsoft.com/office/drawing/2014/main" id="{DD9A7133-6BDF-49EC-AEFA-247EF3049F9E}"/>
                      </a:ext>
                    </a:extLst>
                  </p:cNvPr>
                  <p:cNvSpPr/>
                  <p:nvPr/>
                </p:nvSpPr>
                <p:spPr>
                  <a:xfrm>
                    <a:off x="7194359" y="4438508"/>
                    <a:ext cx="799984" cy="463426"/>
                  </a:xfrm>
                  <a:custGeom>
                    <a:avLst/>
                    <a:gdLst>
                      <a:gd name="connsiteX0" fmla="*/ 681470 w 799984"/>
                      <a:gd name="connsiteY0" fmla="*/ 67411 h 463426"/>
                      <a:gd name="connsiteX1" fmla="*/ 683280 w 799984"/>
                      <a:gd name="connsiteY1" fmla="*/ 395071 h 463426"/>
                      <a:gd name="connsiteX2" fmla="*/ 117590 w 799984"/>
                      <a:gd name="connsiteY2" fmla="*/ 395071 h 463426"/>
                      <a:gd name="connsiteX3" fmla="*/ 115685 w 799984"/>
                      <a:gd name="connsiteY3" fmla="*/ 67411 h 463426"/>
                      <a:gd name="connsiteX4" fmla="*/ 681470 w 799984"/>
                      <a:gd name="connsiteY4" fmla="*/ 67411 h 4634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9984" h="463426">
                        <a:moveTo>
                          <a:pt x="681470" y="67411"/>
                        </a:moveTo>
                        <a:cubicBezTo>
                          <a:pt x="838251" y="157899"/>
                          <a:pt x="839013" y="304584"/>
                          <a:pt x="683280" y="395071"/>
                        </a:cubicBezTo>
                        <a:cubicBezTo>
                          <a:pt x="527546" y="485559"/>
                          <a:pt x="274276" y="485654"/>
                          <a:pt x="117590" y="395071"/>
                        </a:cubicBezTo>
                        <a:cubicBezTo>
                          <a:pt x="-39096" y="304489"/>
                          <a:pt x="-39763" y="157899"/>
                          <a:pt x="115685" y="67411"/>
                        </a:cubicBezTo>
                        <a:cubicBezTo>
                          <a:pt x="271133" y="-23076"/>
                          <a:pt x="524688" y="-23076"/>
                          <a:pt x="681470" y="67411"/>
                        </a:cubicBezTo>
                        <a:close/>
                      </a:path>
                    </a:pathLst>
                  </a:custGeom>
                  <a:solidFill>
                    <a:srgbClr val="FFD64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685800" fontAlgn="auto">
                      <a:spcBef>
                        <a:spcPts val="0"/>
                      </a:spcBef>
                      <a:spcAft>
                        <a:spcPts val="0"/>
                      </a:spcAft>
                    </a:pPr>
                    <a:endParaRPr lang="zh-CN" altLang="en-US" sz="1350">
                      <a:solidFill>
                        <a:srgbClr val="2F2F2F"/>
                      </a:solidFill>
                      <a:latin typeface="Arial" panose="020B0604020202090204"/>
                      <a:ea typeface="微软雅黑"/>
                    </a:endParaRPr>
                  </a:p>
                </p:txBody>
              </p:sp>
              <p:sp>
                <p:nvSpPr>
                  <p:cNvPr id="38" name="iṧḻïḑê">
                    <a:extLst>
                      <a:ext uri="{FF2B5EF4-FFF2-40B4-BE49-F238E27FC236}">
                        <a16:creationId xmlns:a16="http://schemas.microsoft.com/office/drawing/2014/main" id="{52E41F2D-106F-4295-96ED-AFB5491B8B7B}"/>
                      </a:ext>
                    </a:extLst>
                  </p:cNvPr>
                  <p:cNvSpPr/>
                  <p:nvPr/>
                </p:nvSpPr>
                <p:spPr>
                  <a:xfrm>
                    <a:off x="7260773" y="4476989"/>
                    <a:ext cx="667027" cy="386417"/>
                  </a:xfrm>
                  <a:custGeom>
                    <a:avLst/>
                    <a:gdLst>
                      <a:gd name="connsiteX0" fmla="*/ 568193 w 667027"/>
                      <a:gd name="connsiteY0" fmla="*/ 56172 h 386417"/>
                      <a:gd name="connsiteX1" fmla="*/ 569717 w 667027"/>
                      <a:gd name="connsiteY1" fmla="*/ 329349 h 386417"/>
                      <a:gd name="connsiteX2" fmla="*/ 98039 w 667027"/>
                      <a:gd name="connsiteY2" fmla="*/ 329349 h 386417"/>
                      <a:gd name="connsiteX3" fmla="*/ 96515 w 667027"/>
                      <a:gd name="connsiteY3" fmla="*/ 56077 h 386417"/>
                      <a:gd name="connsiteX4" fmla="*/ 568193 w 667027"/>
                      <a:gd name="connsiteY4" fmla="*/ 56172 h 3864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7027" h="386417">
                        <a:moveTo>
                          <a:pt x="568193" y="56172"/>
                        </a:moveTo>
                        <a:cubicBezTo>
                          <a:pt x="698876" y="131610"/>
                          <a:pt x="699448" y="253911"/>
                          <a:pt x="569717" y="329349"/>
                        </a:cubicBezTo>
                        <a:cubicBezTo>
                          <a:pt x="439987" y="404787"/>
                          <a:pt x="228722" y="404882"/>
                          <a:pt x="98039" y="329349"/>
                        </a:cubicBezTo>
                        <a:cubicBezTo>
                          <a:pt x="-32644" y="253815"/>
                          <a:pt x="-33310" y="131514"/>
                          <a:pt x="96515" y="56077"/>
                        </a:cubicBezTo>
                        <a:cubicBezTo>
                          <a:pt x="226341" y="-19362"/>
                          <a:pt x="437510" y="-19266"/>
                          <a:pt x="568193" y="56172"/>
                        </a:cubicBezTo>
                        <a:close/>
                      </a:path>
                    </a:pathLst>
                  </a:custGeom>
                  <a:solidFill>
                    <a:srgbClr val="FFD64C"/>
                  </a:solidFill>
                  <a:ln w="9525" cap="flat">
                    <a:solidFill>
                      <a:srgbClr val="FFFFFF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685800" fontAlgn="auto">
                      <a:spcBef>
                        <a:spcPts val="0"/>
                      </a:spcBef>
                      <a:spcAft>
                        <a:spcPts val="0"/>
                      </a:spcAft>
                    </a:pPr>
                    <a:endParaRPr lang="zh-CN" altLang="en-US" sz="1350">
                      <a:solidFill>
                        <a:srgbClr val="2F2F2F"/>
                      </a:solidFill>
                      <a:latin typeface="Arial" panose="020B0604020202090204"/>
                      <a:ea typeface="微软雅黑"/>
                    </a:endParaRPr>
                  </a:p>
                </p:txBody>
              </p:sp>
              <p:sp>
                <p:nvSpPr>
                  <p:cNvPr id="39" name="îSḷïḍè">
                    <a:extLst>
                      <a:ext uri="{FF2B5EF4-FFF2-40B4-BE49-F238E27FC236}">
                        <a16:creationId xmlns:a16="http://schemas.microsoft.com/office/drawing/2014/main" id="{96EED1D8-D329-4521-90E0-020F6819B796}"/>
                      </a:ext>
                    </a:extLst>
                  </p:cNvPr>
                  <p:cNvSpPr/>
                  <p:nvPr/>
                </p:nvSpPr>
                <p:spPr>
                  <a:xfrm>
                    <a:off x="7331700" y="4608577"/>
                    <a:ext cx="515016" cy="145732"/>
                  </a:xfrm>
                  <a:custGeom>
                    <a:avLst/>
                    <a:gdLst>
                      <a:gd name="connsiteX0" fmla="*/ 418910 w 515016"/>
                      <a:gd name="connsiteY0" fmla="*/ 0 h 145732"/>
                      <a:gd name="connsiteX1" fmla="*/ 369094 w 515016"/>
                      <a:gd name="connsiteY1" fmla="*/ 71914 h 145732"/>
                      <a:gd name="connsiteX2" fmla="*/ 460629 w 515016"/>
                      <a:gd name="connsiteY2" fmla="*/ 65532 h 145732"/>
                      <a:gd name="connsiteX3" fmla="*/ 477202 w 515016"/>
                      <a:gd name="connsiteY3" fmla="*/ 77343 h 145732"/>
                      <a:gd name="connsiteX4" fmla="*/ 359283 w 515016"/>
                      <a:gd name="connsiteY4" fmla="*/ 85630 h 145732"/>
                      <a:gd name="connsiteX5" fmla="*/ 379667 w 515016"/>
                      <a:gd name="connsiteY5" fmla="*/ 100679 h 145732"/>
                      <a:gd name="connsiteX6" fmla="*/ 498348 w 515016"/>
                      <a:gd name="connsiteY6" fmla="*/ 92392 h 145732"/>
                      <a:gd name="connsiteX7" fmla="*/ 515017 w 515016"/>
                      <a:gd name="connsiteY7" fmla="*/ 104203 h 145732"/>
                      <a:gd name="connsiteX8" fmla="*/ 396240 w 515016"/>
                      <a:gd name="connsiteY8" fmla="*/ 112586 h 145732"/>
                      <a:gd name="connsiteX9" fmla="*/ 433959 w 515016"/>
                      <a:gd name="connsiteY9" fmla="*/ 139351 h 145732"/>
                      <a:gd name="connsiteX10" fmla="*/ 343948 w 515016"/>
                      <a:gd name="connsiteY10" fmla="*/ 145733 h 145732"/>
                      <a:gd name="connsiteX11" fmla="*/ 306229 w 515016"/>
                      <a:gd name="connsiteY11" fmla="*/ 118872 h 145732"/>
                      <a:gd name="connsiteX12" fmla="*/ 188309 w 515016"/>
                      <a:gd name="connsiteY12" fmla="*/ 127064 h 145732"/>
                      <a:gd name="connsiteX13" fmla="*/ 171736 w 515016"/>
                      <a:gd name="connsiteY13" fmla="*/ 115252 h 145732"/>
                      <a:gd name="connsiteX14" fmla="*/ 289655 w 515016"/>
                      <a:gd name="connsiteY14" fmla="*/ 106966 h 145732"/>
                      <a:gd name="connsiteX15" fmla="*/ 268700 w 515016"/>
                      <a:gd name="connsiteY15" fmla="*/ 92107 h 145732"/>
                      <a:gd name="connsiteX16" fmla="*/ 150590 w 515016"/>
                      <a:gd name="connsiteY16" fmla="*/ 100203 h 145732"/>
                      <a:gd name="connsiteX17" fmla="*/ 134017 w 515016"/>
                      <a:gd name="connsiteY17" fmla="*/ 88392 h 145732"/>
                      <a:gd name="connsiteX18" fmla="*/ 224695 w 515016"/>
                      <a:gd name="connsiteY18" fmla="*/ 82105 h 145732"/>
                      <a:gd name="connsiteX19" fmla="*/ 0 w 515016"/>
                      <a:gd name="connsiteY19" fmla="*/ 29337 h 145732"/>
                      <a:gd name="connsiteX20" fmla="*/ 101441 w 515016"/>
                      <a:gd name="connsiteY20" fmla="*/ 22289 h 145732"/>
                      <a:gd name="connsiteX21" fmla="*/ 285083 w 515016"/>
                      <a:gd name="connsiteY21" fmla="*/ 68580 h 145732"/>
                      <a:gd name="connsiteX22" fmla="*/ 317468 w 515016"/>
                      <a:gd name="connsiteY22" fmla="*/ 7144 h 145732"/>
                      <a:gd name="connsiteX23" fmla="*/ 418910 w 515016"/>
                      <a:gd name="connsiteY23" fmla="*/ 0 h 1457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515016" h="145732">
                        <a:moveTo>
                          <a:pt x="418910" y="0"/>
                        </a:moveTo>
                        <a:lnTo>
                          <a:pt x="369094" y="71914"/>
                        </a:lnTo>
                        <a:lnTo>
                          <a:pt x="460629" y="65532"/>
                        </a:lnTo>
                        <a:lnTo>
                          <a:pt x="477202" y="77343"/>
                        </a:lnTo>
                        <a:lnTo>
                          <a:pt x="359283" y="85630"/>
                        </a:lnTo>
                        <a:lnTo>
                          <a:pt x="379667" y="100679"/>
                        </a:lnTo>
                        <a:lnTo>
                          <a:pt x="498348" y="92392"/>
                        </a:lnTo>
                        <a:lnTo>
                          <a:pt x="515017" y="104203"/>
                        </a:lnTo>
                        <a:lnTo>
                          <a:pt x="396240" y="112586"/>
                        </a:lnTo>
                        <a:lnTo>
                          <a:pt x="433959" y="139351"/>
                        </a:lnTo>
                        <a:lnTo>
                          <a:pt x="343948" y="145733"/>
                        </a:lnTo>
                        <a:lnTo>
                          <a:pt x="306229" y="118872"/>
                        </a:lnTo>
                        <a:lnTo>
                          <a:pt x="188309" y="127064"/>
                        </a:lnTo>
                        <a:lnTo>
                          <a:pt x="171736" y="115252"/>
                        </a:lnTo>
                        <a:lnTo>
                          <a:pt x="289655" y="106966"/>
                        </a:lnTo>
                        <a:lnTo>
                          <a:pt x="268700" y="92107"/>
                        </a:lnTo>
                        <a:lnTo>
                          <a:pt x="150590" y="100203"/>
                        </a:lnTo>
                        <a:lnTo>
                          <a:pt x="134017" y="88392"/>
                        </a:lnTo>
                        <a:lnTo>
                          <a:pt x="224695" y="82105"/>
                        </a:lnTo>
                        <a:lnTo>
                          <a:pt x="0" y="29337"/>
                        </a:lnTo>
                        <a:lnTo>
                          <a:pt x="101441" y="22289"/>
                        </a:lnTo>
                        <a:lnTo>
                          <a:pt x="285083" y="68580"/>
                        </a:lnTo>
                        <a:lnTo>
                          <a:pt x="317468" y="7144"/>
                        </a:lnTo>
                        <a:lnTo>
                          <a:pt x="41891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defTabSz="685800" fontAlgn="auto">
                      <a:spcBef>
                        <a:spcPts val="0"/>
                      </a:spcBef>
                      <a:spcAft>
                        <a:spcPts val="0"/>
                      </a:spcAft>
                    </a:pPr>
                    <a:endParaRPr lang="zh-CN" altLang="en-US" sz="1350">
                      <a:solidFill>
                        <a:srgbClr val="2F2F2F"/>
                      </a:solidFill>
                      <a:latin typeface="Arial" panose="020B0604020202090204"/>
                      <a:ea typeface="微软雅黑"/>
                    </a:endParaRPr>
                  </a:p>
                </p:txBody>
              </p:sp>
            </p:grpSp>
          </p:grpSp>
          <p:sp>
            <p:nvSpPr>
              <p:cNvPr id="29" name="is1iḓe">
                <a:extLst>
                  <a:ext uri="{FF2B5EF4-FFF2-40B4-BE49-F238E27FC236}">
                    <a16:creationId xmlns:a16="http://schemas.microsoft.com/office/drawing/2014/main" id="{B86D91B2-8EAE-407C-8742-5B1B5CE5EC72}"/>
                  </a:ext>
                </a:extLst>
              </p:cNvPr>
              <p:cNvSpPr/>
              <p:nvPr/>
            </p:nvSpPr>
            <p:spPr>
              <a:xfrm>
                <a:off x="4751804" y="1850354"/>
                <a:ext cx="1777254" cy="782403"/>
              </a:xfrm>
              <a:custGeom>
                <a:avLst/>
                <a:gdLst>
                  <a:gd name="connsiteX0" fmla="*/ 193956 w 1449304"/>
                  <a:gd name="connsiteY0" fmla="*/ 102 h 638029"/>
                  <a:gd name="connsiteX1" fmla="*/ 1416585 w 1449304"/>
                  <a:gd name="connsiteY1" fmla="*/ 127642 h 638029"/>
                  <a:gd name="connsiteX2" fmla="*/ 1448207 w 1449304"/>
                  <a:gd name="connsiteY2" fmla="*/ 166551 h 638029"/>
                  <a:gd name="connsiteX3" fmla="*/ 1446493 w 1449304"/>
                  <a:gd name="connsiteY3" fmla="*/ 174219 h 638029"/>
                  <a:gd name="connsiteX4" fmla="*/ 1298570 w 1449304"/>
                  <a:gd name="connsiteY4" fmla="*/ 613703 h 638029"/>
                  <a:gd name="connsiteX5" fmla="*/ 1259899 w 1449304"/>
                  <a:gd name="connsiteY5" fmla="*/ 637420 h 638029"/>
                  <a:gd name="connsiteX6" fmla="*/ 29745 w 1449304"/>
                  <a:gd name="connsiteY6" fmla="*/ 461398 h 638029"/>
                  <a:gd name="connsiteX7" fmla="*/ -592 w 1449304"/>
                  <a:gd name="connsiteY7" fmla="*/ 421688 h 638029"/>
                  <a:gd name="connsiteX8" fmla="*/ 1170 w 1449304"/>
                  <a:gd name="connsiteY8" fmla="*/ 414440 h 638029"/>
                  <a:gd name="connsiteX9" fmla="*/ 135948 w 1449304"/>
                  <a:gd name="connsiteY9" fmla="*/ 36392 h 638029"/>
                  <a:gd name="connsiteX10" fmla="*/ 193956 w 1449304"/>
                  <a:gd name="connsiteY10" fmla="*/ 102 h 638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49304" h="638029">
                    <a:moveTo>
                      <a:pt x="193956" y="102"/>
                    </a:moveTo>
                    <a:lnTo>
                      <a:pt x="1416585" y="127642"/>
                    </a:lnTo>
                    <a:cubicBezTo>
                      <a:pt x="1436016" y="129661"/>
                      <a:pt x="1450208" y="147082"/>
                      <a:pt x="1448207" y="166551"/>
                    </a:cubicBezTo>
                    <a:cubicBezTo>
                      <a:pt x="1447922" y="169161"/>
                      <a:pt x="1447350" y="171733"/>
                      <a:pt x="1446493" y="174219"/>
                    </a:cubicBezTo>
                    <a:lnTo>
                      <a:pt x="1298570" y="613703"/>
                    </a:lnTo>
                    <a:cubicBezTo>
                      <a:pt x="1293141" y="629933"/>
                      <a:pt x="1276852" y="639925"/>
                      <a:pt x="1259899" y="637420"/>
                    </a:cubicBezTo>
                    <a:lnTo>
                      <a:pt x="29745" y="461398"/>
                    </a:lnTo>
                    <a:cubicBezTo>
                      <a:pt x="10399" y="458807"/>
                      <a:pt x="-3183" y="441034"/>
                      <a:pt x="-592" y="421688"/>
                    </a:cubicBezTo>
                    <a:cubicBezTo>
                      <a:pt x="-259" y="419212"/>
                      <a:pt x="331" y="416783"/>
                      <a:pt x="1170" y="414440"/>
                    </a:cubicBezTo>
                    <a:lnTo>
                      <a:pt x="135948" y="36392"/>
                    </a:lnTo>
                    <a:cubicBezTo>
                      <a:pt x="144569" y="12332"/>
                      <a:pt x="168553" y="-2670"/>
                      <a:pt x="193956" y="10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6B2FA"/>
                  </a:gs>
                  <a:gs pos="100000">
                    <a:srgbClr val="7393F6"/>
                  </a:gs>
                </a:gsLst>
                <a:lin ang="5400000" scaled="1"/>
              </a:gradFill>
              <a:ln w="1400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noAutofit/>
              </a:bodyPr>
              <a:lstStyle/>
              <a:p>
                <a:pPr defTabSz="685800"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1350">
                  <a:solidFill>
                    <a:srgbClr val="2F2F2F"/>
                  </a:solidFill>
                  <a:latin typeface="Arial" panose="020B0604020202090204"/>
                  <a:ea typeface="微软雅黑"/>
                </a:endParaRPr>
              </a:p>
            </p:txBody>
          </p:sp>
          <p:sp>
            <p:nvSpPr>
              <p:cNvPr id="30" name="ïśḷíḓè">
                <a:extLst>
                  <a:ext uri="{FF2B5EF4-FFF2-40B4-BE49-F238E27FC236}">
                    <a16:creationId xmlns:a16="http://schemas.microsoft.com/office/drawing/2014/main" id="{D486F46A-8F88-403E-ADA7-CD96F75B5392}"/>
                  </a:ext>
                </a:extLst>
              </p:cNvPr>
              <p:cNvSpPr/>
              <p:nvPr/>
            </p:nvSpPr>
            <p:spPr>
              <a:xfrm>
                <a:off x="5048241" y="2093721"/>
                <a:ext cx="1184379" cy="277998"/>
              </a:xfrm>
              <a:custGeom>
                <a:avLst/>
                <a:gdLst>
                  <a:gd name="connsiteX0" fmla="*/ 938343 w 1184379"/>
                  <a:gd name="connsiteY0" fmla="*/ 277772 h 277998"/>
                  <a:gd name="connsiteX1" fmla="*/ 768036 w 1184379"/>
                  <a:gd name="connsiteY1" fmla="*/ 180617 h 277998"/>
                  <a:gd name="connsiteX2" fmla="*/ 472761 w 1184379"/>
                  <a:gd name="connsiteY2" fmla="*/ 150994 h 277998"/>
                  <a:gd name="connsiteX3" fmla="*/ 383416 w 1184379"/>
                  <a:gd name="connsiteY3" fmla="*/ 177569 h 277998"/>
                  <a:gd name="connsiteX4" fmla="*/ 1845 w 1184379"/>
                  <a:gd name="connsiteY4" fmla="*/ 34694 h 277998"/>
                  <a:gd name="connsiteX5" fmla="*/ 11798 w 1184379"/>
                  <a:gd name="connsiteY5" fmla="*/ 2528 h 277998"/>
                  <a:gd name="connsiteX6" fmla="*/ 42802 w 1184379"/>
                  <a:gd name="connsiteY6" fmla="*/ 10500 h 277998"/>
                  <a:gd name="connsiteX7" fmla="*/ 42802 w 1184379"/>
                  <a:gd name="connsiteY7" fmla="*/ 10500 h 277998"/>
                  <a:gd name="connsiteX8" fmla="*/ 370272 w 1184379"/>
                  <a:gd name="connsiteY8" fmla="*/ 131944 h 277998"/>
                  <a:gd name="connsiteX9" fmla="*/ 458854 w 1184379"/>
                  <a:gd name="connsiteY9" fmla="*/ 105560 h 277998"/>
                  <a:gd name="connsiteX10" fmla="*/ 800516 w 1184379"/>
                  <a:gd name="connsiteY10" fmla="*/ 146327 h 277998"/>
                  <a:gd name="connsiteX11" fmla="*/ 1148750 w 1184379"/>
                  <a:gd name="connsiteY11" fmla="*/ 150327 h 277998"/>
                  <a:gd name="connsiteX12" fmla="*/ 1180849 w 1184379"/>
                  <a:gd name="connsiteY12" fmla="*/ 160624 h 277998"/>
                  <a:gd name="connsiteX13" fmla="*/ 1170562 w 1184379"/>
                  <a:gd name="connsiteY13" fmla="*/ 192685 h 277998"/>
                  <a:gd name="connsiteX14" fmla="*/ 1170276 w 1184379"/>
                  <a:gd name="connsiteY14" fmla="*/ 192809 h 277998"/>
                  <a:gd name="connsiteX15" fmla="*/ 938343 w 1184379"/>
                  <a:gd name="connsiteY15" fmla="*/ 277772 h 277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84379" h="277998">
                    <a:moveTo>
                      <a:pt x="938343" y="277772"/>
                    </a:moveTo>
                    <a:cubicBezTo>
                      <a:pt x="880621" y="277772"/>
                      <a:pt x="836425" y="245768"/>
                      <a:pt x="768036" y="180617"/>
                    </a:cubicBezTo>
                    <a:cubicBezTo>
                      <a:pt x="672786" y="90225"/>
                      <a:pt x="634686" y="101845"/>
                      <a:pt x="472761" y="150994"/>
                    </a:cubicBezTo>
                    <a:cubicBezTo>
                      <a:pt x="446472" y="158995"/>
                      <a:pt x="416658" y="168044"/>
                      <a:pt x="383416" y="177569"/>
                    </a:cubicBezTo>
                    <a:cubicBezTo>
                      <a:pt x="132147" y="249578"/>
                      <a:pt x="3083" y="36694"/>
                      <a:pt x="1845" y="34694"/>
                    </a:cubicBezTo>
                    <a:cubicBezTo>
                      <a:pt x="-4289" y="23064"/>
                      <a:pt x="168" y="8662"/>
                      <a:pt x="11798" y="2528"/>
                    </a:cubicBezTo>
                    <a:cubicBezTo>
                      <a:pt x="22647" y="-3197"/>
                      <a:pt x="36068" y="261"/>
                      <a:pt x="42802" y="10500"/>
                    </a:cubicBezTo>
                    <a:lnTo>
                      <a:pt x="42802" y="10500"/>
                    </a:lnTo>
                    <a:cubicBezTo>
                      <a:pt x="47279" y="18025"/>
                      <a:pt x="154911" y="193666"/>
                      <a:pt x="370272" y="131944"/>
                    </a:cubicBezTo>
                    <a:cubicBezTo>
                      <a:pt x="403228" y="122419"/>
                      <a:pt x="432756" y="113561"/>
                      <a:pt x="458854" y="105560"/>
                    </a:cubicBezTo>
                    <a:cubicBezTo>
                      <a:pt x="623732" y="55554"/>
                      <a:pt x="685454" y="36789"/>
                      <a:pt x="800516" y="146327"/>
                    </a:cubicBezTo>
                    <a:cubicBezTo>
                      <a:pt x="913959" y="254436"/>
                      <a:pt x="930723" y="261198"/>
                      <a:pt x="1148750" y="150327"/>
                    </a:cubicBezTo>
                    <a:cubicBezTo>
                      <a:pt x="1160465" y="144317"/>
                      <a:pt x="1174848" y="148927"/>
                      <a:pt x="1180849" y="160624"/>
                    </a:cubicBezTo>
                    <a:cubicBezTo>
                      <a:pt x="1186850" y="172320"/>
                      <a:pt x="1182182" y="186675"/>
                      <a:pt x="1170562" y="192685"/>
                    </a:cubicBezTo>
                    <a:cubicBezTo>
                      <a:pt x="1170467" y="192733"/>
                      <a:pt x="1170372" y="192771"/>
                      <a:pt x="1170276" y="192809"/>
                    </a:cubicBezTo>
                    <a:cubicBezTo>
                      <a:pt x="1059786" y="248530"/>
                      <a:pt x="992921" y="277772"/>
                      <a:pt x="938343" y="277772"/>
                    </a:cubicBezTo>
                    <a:close/>
                  </a:path>
                </a:pathLst>
              </a:custGeom>
              <a:solidFill>
                <a:srgbClr val="F8BE7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685800"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1350">
                  <a:solidFill>
                    <a:srgbClr val="2F2F2F"/>
                  </a:solidFill>
                  <a:latin typeface="Arial" panose="020B0604020202090204"/>
                  <a:ea typeface="微软雅黑"/>
                </a:endParaRPr>
              </a:p>
            </p:txBody>
          </p:sp>
          <p:sp>
            <p:nvSpPr>
              <p:cNvPr id="31" name="îṥ1ïḑe">
                <a:extLst>
                  <a:ext uri="{FF2B5EF4-FFF2-40B4-BE49-F238E27FC236}">
                    <a16:creationId xmlns:a16="http://schemas.microsoft.com/office/drawing/2014/main" id="{2EC2EE5A-752E-4D2B-A5B3-7EC8B004B3F7}"/>
                  </a:ext>
                </a:extLst>
              </p:cNvPr>
              <p:cNvSpPr/>
              <p:nvPr/>
            </p:nvSpPr>
            <p:spPr>
              <a:xfrm>
                <a:off x="5483363" y="2794014"/>
                <a:ext cx="1096280" cy="267668"/>
              </a:xfrm>
              <a:custGeom>
                <a:avLst/>
                <a:gdLst>
                  <a:gd name="connsiteX0" fmla="*/ 29327 w 1096280"/>
                  <a:gd name="connsiteY0" fmla="*/ -384 h 267668"/>
                  <a:gd name="connsiteX1" fmla="*/ -633 w 1096280"/>
                  <a:gd name="connsiteY1" fmla="*/ 119577 h 267668"/>
                  <a:gd name="connsiteX2" fmla="*/ 1070168 w 1096280"/>
                  <a:gd name="connsiteY2" fmla="*/ 267257 h 267668"/>
                  <a:gd name="connsiteX3" fmla="*/ 1095647 w 1096280"/>
                  <a:gd name="connsiteY3" fmla="*/ 133377 h 267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6280" h="267668">
                    <a:moveTo>
                      <a:pt x="29327" y="-384"/>
                    </a:moveTo>
                    <a:lnTo>
                      <a:pt x="-633" y="119577"/>
                    </a:lnTo>
                    <a:cubicBezTo>
                      <a:pt x="-633" y="119577"/>
                      <a:pt x="1063327" y="269616"/>
                      <a:pt x="1070168" y="267257"/>
                    </a:cubicBezTo>
                    <a:cubicBezTo>
                      <a:pt x="1077010" y="264898"/>
                      <a:pt x="1095647" y="133377"/>
                      <a:pt x="1095647" y="133377"/>
                    </a:cubicBezTo>
                    <a:close/>
                  </a:path>
                </a:pathLst>
              </a:custGeom>
              <a:solidFill>
                <a:srgbClr val="95C1F9"/>
              </a:solidFill>
              <a:ln w="1177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685800"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1350">
                  <a:solidFill>
                    <a:srgbClr val="2F2F2F"/>
                  </a:solidFill>
                  <a:latin typeface="Arial" panose="020B0604020202090204"/>
                  <a:ea typeface="微软雅黑"/>
                </a:endParaRPr>
              </a:p>
            </p:txBody>
          </p:sp>
          <p:sp>
            <p:nvSpPr>
              <p:cNvPr id="32" name="îsļiďê">
                <a:extLst>
                  <a:ext uri="{FF2B5EF4-FFF2-40B4-BE49-F238E27FC236}">
                    <a16:creationId xmlns:a16="http://schemas.microsoft.com/office/drawing/2014/main" id="{19EAC011-7E4D-4594-81F0-A4008E1BDB65}"/>
                  </a:ext>
                </a:extLst>
              </p:cNvPr>
              <p:cNvSpPr/>
              <p:nvPr/>
            </p:nvSpPr>
            <p:spPr>
              <a:xfrm>
                <a:off x="5432778" y="3079733"/>
                <a:ext cx="1096280" cy="267668"/>
              </a:xfrm>
              <a:custGeom>
                <a:avLst/>
                <a:gdLst>
                  <a:gd name="connsiteX0" fmla="*/ 29327 w 1096280"/>
                  <a:gd name="connsiteY0" fmla="*/ -384 h 267668"/>
                  <a:gd name="connsiteX1" fmla="*/ -633 w 1096280"/>
                  <a:gd name="connsiteY1" fmla="*/ 119577 h 267668"/>
                  <a:gd name="connsiteX2" fmla="*/ 1070168 w 1096280"/>
                  <a:gd name="connsiteY2" fmla="*/ 267257 h 267668"/>
                  <a:gd name="connsiteX3" fmla="*/ 1095647 w 1096280"/>
                  <a:gd name="connsiteY3" fmla="*/ 133377 h 267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6280" h="267668">
                    <a:moveTo>
                      <a:pt x="29327" y="-384"/>
                    </a:moveTo>
                    <a:lnTo>
                      <a:pt x="-633" y="119577"/>
                    </a:lnTo>
                    <a:cubicBezTo>
                      <a:pt x="-633" y="119577"/>
                      <a:pt x="1063327" y="269616"/>
                      <a:pt x="1070168" y="267257"/>
                    </a:cubicBezTo>
                    <a:cubicBezTo>
                      <a:pt x="1077010" y="264898"/>
                      <a:pt x="1095647" y="133377"/>
                      <a:pt x="1095647" y="133377"/>
                    </a:cubicBezTo>
                    <a:close/>
                  </a:path>
                </a:pathLst>
              </a:custGeom>
              <a:solidFill>
                <a:srgbClr val="95C1F9"/>
              </a:solidFill>
              <a:ln w="1177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685800"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1350">
                  <a:solidFill>
                    <a:srgbClr val="2F2F2F"/>
                  </a:solidFill>
                  <a:latin typeface="Arial" panose="020B0604020202090204"/>
                  <a:ea typeface="微软雅黑"/>
                </a:endParaRPr>
              </a:p>
            </p:txBody>
          </p:sp>
          <p:sp>
            <p:nvSpPr>
              <p:cNvPr id="33" name="ïṡḻîḋê">
                <a:extLst>
                  <a:ext uri="{FF2B5EF4-FFF2-40B4-BE49-F238E27FC236}">
                    <a16:creationId xmlns:a16="http://schemas.microsoft.com/office/drawing/2014/main" id="{7AE0A905-EC88-411D-88A7-1582F04C7CCD}"/>
                  </a:ext>
                </a:extLst>
              </p:cNvPr>
              <p:cNvSpPr/>
              <p:nvPr/>
            </p:nvSpPr>
            <p:spPr>
              <a:xfrm>
                <a:off x="5376288" y="3358452"/>
                <a:ext cx="1096280" cy="267668"/>
              </a:xfrm>
              <a:custGeom>
                <a:avLst/>
                <a:gdLst>
                  <a:gd name="connsiteX0" fmla="*/ 29327 w 1096280"/>
                  <a:gd name="connsiteY0" fmla="*/ -384 h 267668"/>
                  <a:gd name="connsiteX1" fmla="*/ -633 w 1096280"/>
                  <a:gd name="connsiteY1" fmla="*/ 119577 h 267668"/>
                  <a:gd name="connsiteX2" fmla="*/ 1070168 w 1096280"/>
                  <a:gd name="connsiteY2" fmla="*/ 267257 h 267668"/>
                  <a:gd name="connsiteX3" fmla="*/ 1095647 w 1096280"/>
                  <a:gd name="connsiteY3" fmla="*/ 133377 h 267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6280" h="267668">
                    <a:moveTo>
                      <a:pt x="29327" y="-384"/>
                    </a:moveTo>
                    <a:lnTo>
                      <a:pt x="-633" y="119577"/>
                    </a:lnTo>
                    <a:cubicBezTo>
                      <a:pt x="-633" y="119577"/>
                      <a:pt x="1063327" y="269616"/>
                      <a:pt x="1070168" y="267257"/>
                    </a:cubicBezTo>
                    <a:cubicBezTo>
                      <a:pt x="1077010" y="264898"/>
                      <a:pt x="1095647" y="133377"/>
                      <a:pt x="1095647" y="133377"/>
                    </a:cubicBezTo>
                    <a:close/>
                  </a:path>
                </a:pathLst>
              </a:custGeom>
              <a:solidFill>
                <a:srgbClr val="95C1F9"/>
              </a:solidFill>
              <a:ln w="1177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685800"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1350">
                  <a:solidFill>
                    <a:srgbClr val="2F2F2F"/>
                  </a:solidFill>
                  <a:latin typeface="Arial" panose="020B0604020202090204"/>
                  <a:ea typeface="微软雅黑"/>
                </a:endParaRPr>
              </a:p>
            </p:txBody>
          </p:sp>
        </p:grpSp>
        <p:grpSp>
          <p:nvGrpSpPr>
            <p:cNvPr id="7" name="íŝḷîḓe">
              <a:extLst>
                <a:ext uri="{FF2B5EF4-FFF2-40B4-BE49-F238E27FC236}">
                  <a16:creationId xmlns:a16="http://schemas.microsoft.com/office/drawing/2014/main" id="{53FCEFCF-DAE4-4757-8AE7-A5F756CF5ECE}"/>
                </a:ext>
              </a:extLst>
            </p:cNvPr>
            <p:cNvGrpSpPr/>
            <p:nvPr/>
          </p:nvGrpSpPr>
          <p:grpSpPr>
            <a:xfrm>
              <a:off x="1377958" y="1525872"/>
              <a:ext cx="3139613" cy="1572766"/>
              <a:chOff x="1377958" y="1525872"/>
              <a:chExt cx="3139613" cy="1572766"/>
            </a:xfrm>
          </p:grpSpPr>
          <p:sp>
            <p:nvSpPr>
              <p:cNvPr id="20" name="isļïdé">
                <a:extLst>
                  <a:ext uri="{FF2B5EF4-FFF2-40B4-BE49-F238E27FC236}">
                    <a16:creationId xmlns:a16="http://schemas.microsoft.com/office/drawing/2014/main" id="{F8B245B4-FE2A-4182-996C-816114FB5502}"/>
                  </a:ext>
                </a:extLst>
              </p:cNvPr>
              <p:cNvSpPr/>
              <p:nvPr/>
            </p:nvSpPr>
            <p:spPr>
              <a:xfrm flipH="1">
                <a:off x="1386889" y="2022820"/>
                <a:ext cx="3130682" cy="720762"/>
              </a:xfrm>
              <a:custGeom>
                <a:avLst/>
                <a:gdLst>
                  <a:gd name="connsiteX0" fmla="*/ 0 w 2872292"/>
                  <a:gd name="connsiteY0" fmla="*/ 720762 h 720762"/>
                  <a:gd name="connsiteX1" fmla="*/ 892885 w 2872292"/>
                  <a:gd name="connsiteY1" fmla="*/ 0 h 720762"/>
                  <a:gd name="connsiteX2" fmla="*/ 2872292 w 2872292"/>
                  <a:gd name="connsiteY2" fmla="*/ 0 h 720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72292" h="720762">
                    <a:moveTo>
                      <a:pt x="0" y="720762"/>
                    </a:moveTo>
                    <a:lnTo>
                      <a:pt x="892885" y="0"/>
                    </a:lnTo>
                    <a:lnTo>
                      <a:pt x="2872292" y="0"/>
                    </a:lnTo>
                  </a:path>
                </a:pathLst>
              </a:custGeom>
              <a:noFill/>
              <a:ln>
                <a:solidFill>
                  <a:schemeClr val="accent1"/>
                </a:solidFill>
                <a:tailEnd type="arrow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1350">
                  <a:solidFill>
                    <a:srgbClr val="FFFFFF"/>
                  </a:solidFill>
                  <a:latin typeface="Arial" panose="020B0604020202090204"/>
                  <a:ea typeface="微软雅黑"/>
                </a:endParaRPr>
              </a:p>
            </p:txBody>
          </p:sp>
          <p:sp>
            <p:nvSpPr>
              <p:cNvPr id="22" name="ïş1îḋe">
                <a:extLst>
                  <a:ext uri="{FF2B5EF4-FFF2-40B4-BE49-F238E27FC236}">
                    <a16:creationId xmlns:a16="http://schemas.microsoft.com/office/drawing/2014/main" id="{3360AB01-E167-4F13-A40C-8C96393BC932}"/>
                  </a:ext>
                </a:extLst>
              </p:cNvPr>
              <p:cNvSpPr/>
              <p:nvPr/>
            </p:nvSpPr>
            <p:spPr>
              <a:xfrm>
                <a:off x="1377958" y="2028158"/>
                <a:ext cx="1792841" cy="1070480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68580" tIns="34290" rIns="68580" bIns="34290" anchor="t">
                <a:spAutoFit/>
              </a:bodyPr>
              <a:lstStyle/>
              <a:p>
                <a:pPr defTabSz="685165" fontAlgn="auto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SzPct val="25000"/>
                  <a:defRPr/>
                </a:pPr>
                <a:r>
                  <a:rPr lang="zh-CN" altLang="en-US" sz="14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高中学术成绩</a:t>
                </a:r>
              </a:p>
              <a:p>
                <a:pPr defTabSz="685165" fontAlgn="auto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SzPct val="25000"/>
                  <a:defRPr/>
                </a:pPr>
                <a:r>
                  <a:rPr lang="zh-CN" altLang="en-US" sz="14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学术课程选择</a:t>
                </a:r>
              </a:p>
              <a:p>
                <a:pPr defTabSz="685165" fontAlgn="auto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SzPct val="25000"/>
                  <a:defRPr/>
                </a:pPr>
                <a:r>
                  <a:rPr lang="en-US" altLang="zh-CN" sz="14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A-level/IB</a:t>
                </a:r>
              </a:p>
            </p:txBody>
          </p:sp>
          <p:sp>
            <p:nvSpPr>
              <p:cNvPr id="23" name="ïṧľîḋe">
                <a:extLst>
                  <a:ext uri="{FF2B5EF4-FFF2-40B4-BE49-F238E27FC236}">
                    <a16:creationId xmlns:a16="http://schemas.microsoft.com/office/drawing/2014/main" id="{DBD79FFD-22D8-4BB9-B6CE-5675AF224EB4}"/>
                  </a:ext>
                </a:extLst>
              </p:cNvPr>
              <p:cNvSpPr/>
              <p:nvPr/>
            </p:nvSpPr>
            <p:spPr>
              <a:xfrm>
                <a:off x="1386889" y="1525872"/>
                <a:ext cx="1498551" cy="337542"/>
              </a:xfrm>
              <a:prstGeom prst="roundRect">
                <a:avLst>
                  <a:gd name="adj" fmla="val 16000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127000" dist="63500" dir="2700000" algn="tl" rotWithShape="0">
                  <a:schemeClr val="accent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68580" tIns="34290" rIns="68580" bIns="34290" rtlCol="0" anchor="ctr" anchorCtr="0">
                <a:noAutofit/>
              </a:bodyPr>
              <a:lstStyle/>
              <a:p>
                <a:pPr algn="ctr" defTabSz="685800" fontAlgn="auto">
                  <a:spcBef>
                    <a:spcPts val="0"/>
                  </a:spcBef>
                  <a:spcAft>
                    <a:spcPts val="0"/>
                  </a:spcAft>
                  <a:buSzPct val="25000"/>
                </a:pPr>
                <a:r>
                  <a:rPr lang="zh-CN" altLang="en-US" sz="2000" b="1" dirty="0">
                    <a:solidFill>
                      <a:srgbClr val="FFFFFF"/>
                    </a:solidFill>
                    <a:latin typeface="Arial" panose="020B0604020202090204"/>
                    <a:ea typeface="微软雅黑"/>
                  </a:rPr>
                  <a:t>学术</a:t>
                </a:r>
                <a:endParaRPr lang="en-US" altLang="zh-CN" sz="2000" b="1" dirty="0">
                  <a:solidFill>
                    <a:srgbClr val="FFFFFF"/>
                  </a:solidFill>
                  <a:latin typeface="Arial" panose="020B0604020202090204"/>
                  <a:ea typeface="微软雅黑"/>
                </a:endParaRPr>
              </a:p>
            </p:txBody>
          </p:sp>
        </p:grpSp>
        <p:grpSp>
          <p:nvGrpSpPr>
            <p:cNvPr id="8" name="ïslíḍè">
              <a:extLst>
                <a:ext uri="{FF2B5EF4-FFF2-40B4-BE49-F238E27FC236}">
                  <a16:creationId xmlns:a16="http://schemas.microsoft.com/office/drawing/2014/main" id="{B3F80A6F-224F-437A-93A3-F6EC4F0B6364}"/>
                </a:ext>
              </a:extLst>
            </p:cNvPr>
            <p:cNvGrpSpPr/>
            <p:nvPr/>
          </p:nvGrpSpPr>
          <p:grpSpPr>
            <a:xfrm>
              <a:off x="8585961" y="1525872"/>
              <a:ext cx="2290189" cy="1726761"/>
              <a:chOff x="8585961" y="1525872"/>
              <a:chExt cx="2290189" cy="1726761"/>
            </a:xfrm>
          </p:grpSpPr>
          <p:sp>
            <p:nvSpPr>
              <p:cNvPr id="18" name="îşḷïḓè">
                <a:extLst>
                  <a:ext uri="{FF2B5EF4-FFF2-40B4-BE49-F238E27FC236}">
                    <a16:creationId xmlns:a16="http://schemas.microsoft.com/office/drawing/2014/main" id="{557BB46D-1C00-4F32-82EF-C1C7A7A612FA}"/>
                  </a:ext>
                </a:extLst>
              </p:cNvPr>
              <p:cNvSpPr/>
              <p:nvPr/>
            </p:nvSpPr>
            <p:spPr>
              <a:xfrm flipH="1">
                <a:off x="8585961" y="2028159"/>
                <a:ext cx="2290189" cy="1224474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68580" tIns="34290" rIns="68580" bIns="34290" anchor="t">
                <a:spAutoFit/>
              </a:bodyPr>
              <a:lstStyle/>
              <a:p>
                <a:pPr defTabSz="685165" fontAlgn="auto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SzPct val="25000"/>
                  <a:defRPr/>
                </a:pPr>
                <a:r>
                  <a:rPr lang="zh-CN" altLang="en-US" sz="12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活动 </a:t>
                </a:r>
                <a:r>
                  <a:rPr lang="en-US" altLang="zh-CN" sz="12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Activity</a:t>
                </a:r>
              </a:p>
              <a:p>
                <a:pPr defTabSz="685165" fontAlgn="auto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SzPct val="25000"/>
                  <a:defRPr/>
                </a:pPr>
                <a:r>
                  <a:rPr lang="zh-CN" altLang="en-US" sz="12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竞赛 </a:t>
                </a:r>
                <a:r>
                  <a:rPr lang="en-US" altLang="zh-CN" sz="12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Competition</a:t>
                </a:r>
              </a:p>
              <a:p>
                <a:pPr defTabSz="685165" fontAlgn="auto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SzPct val="25000"/>
                  <a:defRPr/>
                </a:pPr>
                <a:r>
                  <a:rPr lang="zh-CN" altLang="en-US" sz="12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志愿者 </a:t>
                </a:r>
                <a:r>
                  <a:rPr lang="en-US" altLang="zh-CN" sz="12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Volunteer</a:t>
                </a:r>
              </a:p>
              <a:p>
                <a:pPr defTabSz="685165" fontAlgn="auto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SzPct val="25000"/>
                  <a:defRPr/>
                </a:pPr>
                <a:r>
                  <a:rPr lang="zh-CN" altLang="en-US" sz="12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科研</a:t>
                </a:r>
                <a:r>
                  <a:rPr lang="en-US" altLang="zh-CN" sz="12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/</a:t>
                </a:r>
                <a:r>
                  <a:rPr lang="zh-CN" altLang="en-US" sz="12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论文</a:t>
                </a:r>
                <a:r>
                  <a:rPr lang="en-US" altLang="zh-CN" sz="12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Research/Paper</a:t>
                </a:r>
              </a:p>
            </p:txBody>
          </p:sp>
          <p:sp>
            <p:nvSpPr>
              <p:cNvPr id="19" name="íŝ1ïḋê">
                <a:extLst>
                  <a:ext uri="{FF2B5EF4-FFF2-40B4-BE49-F238E27FC236}">
                    <a16:creationId xmlns:a16="http://schemas.microsoft.com/office/drawing/2014/main" id="{331E7944-A1C7-457B-87E0-F99BE6E2AB8B}"/>
                  </a:ext>
                </a:extLst>
              </p:cNvPr>
              <p:cNvSpPr/>
              <p:nvPr/>
            </p:nvSpPr>
            <p:spPr>
              <a:xfrm>
                <a:off x="9138689" y="1525872"/>
                <a:ext cx="1498551" cy="337542"/>
              </a:xfrm>
              <a:prstGeom prst="roundRect">
                <a:avLst>
                  <a:gd name="adj" fmla="val 16000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127000" dist="63500" dir="2700000" algn="tl" rotWithShape="0">
                  <a:schemeClr val="accent3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68580" tIns="34290" rIns="68580" bIns="34290" rtlCol="0" anchor="ctr" anchorCtr="0">
                <a:noAutofit/>
              </a:bodyPr>
              <a:lstStyle/>
              <a:p>
                <a:pPr algn="ctr" defTabSz="685800" fontAlgn="auto">
                  <a:spcBef>
                    <a:spcPts val="0"/>
                  </a:spcBef>
                  <a:spcAft>
                    <a:spcPts val="0"/>
                  </a:spcAft>
                  <a:buSzPct val="25000"/>
                </a:pPr>
                <a:r>
                  <a:rPr lang="zh-CN" altLang="en-US" sz="2000" b="1" dirty="0">
                    <a:solidFill>
                      <a:srgbClr val="FFFFFF"/>
                    </a:solidFill>
                    <a:latin typeface="Arial" panose="020B0604020202090204"/>
                    <a:ea typeface="微软雅黑"/>
                  </a:rPr>
                  <a:t>技能</a:t>
                </a:r>
                <a:endParaRPr lang="en-US" altLang="zh-CN" sz="2000" b="1" dirty="0">
                  <a:solidFill>
                    <a:srgbClr val="FFFFFF"/>
                  </a:solidFill>
                  <a:latin typeface="Arial" panose="020B0604020202090204"/>
                  <a:ea typeface="微软雅黑"/>
                </a:endParaRPr>
              </a:p>
            </p:txBody>
          </p:sp>
        </p:grpSp>
        <p:grpSp>
          <p:nvGrpSpPr>
            <p:cNvPr id="9" name="îs1ïḑè">
              <a:extLst>
                <a:ext uri="{FF2B5EF4-FFF2-40B4-BE49-F238E27FC236}">
                  <a16:creationId xmlns:a16="http://schemas.microsoft.com/office/drawing/2014/main" id="{704CA09B-89D5-44AC-B918-9E42AE2CC3C6}"/>
                </a:ext>
              </a:extLst>
            </p:cNvPr>
            <p:cNvGrpSpPr/>
            <p:nvPr/>
          </p:nvGrpSpPr>
          <p:grpSpPr>
            <a:xfrm>
              <a:off x="1377956" y="4271958"/>
              <a:ext cx="3139615" cy="1599221"/>
              <a:chOff x="1377956" y="4271958"/>
              <a:chExt cx="3139615" cy="1599221"/>
            </a:xfrm>
          </p:grpSpPr>
          <p:sp>
            <p:nvSpPr>
              <p:cNvPr id="14" name="íṧļîḓé">
                <a:extLst>
                  <a:ext uri="{FF2B5EF4-FFF2-40B4-BE49-F238E27FC236}">
                    <a16:creationId xmlns:a16="http://schemas.microsoft.com/office/drawing/2014/main" id="{D2B39975-6553-434C-B95A-B7127AFBD163}"/>
                  </a:ext>
                </a:extLst>
              </p:cNvPr>
              <p:cNvSpPr/>
              <p:nvPr/>
            </p:nvSpPr>
            <p:spPr>
              <a:xfrm flipH="1" flipV="1">
                <a:off x="1386889" y="4655454"/>
                <a:ext cx="3130682" cy="720762"/>
              </a:xfrm>
              <a:custGeom>
                <a:avLst/>
                <a:gdLst>
                  <a:gd name="connsiteX0" fmla="*/ 0 w 2872292"/>
                  <a:gd name="connsiteY0" fmla="*/ 720762 h 720762"/>
                  <a:gd name="connsiteX1" fmla="*/ 892885 w 2872292"/>
                  <a:gd name="connsiteY1" fmla="*/ 0 h 720762"/>
                  <a:gd name="connsiteX2" fmla="*/ 2872292 w 2872292"/>
                  <a:gd name="connsiteY2" fmla="*/ 0 h 720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72292" h="720762">
                    <a:moveTo>
                      <a:pt x="0" y="720762"/>
                    </a:moveTo>
                    <a:lnTo>
                      <a:pt x="892885" y="0"/>
                    </a:lnTo>
                    <a:lnTo>
                      <a:pt x="2872292" y="0"/>
                    </a:lnTo>
                  </a:path>
                </a:pathLst>
              </a:custGeom>
              <a:noFill/>
              <a:ln>
                <a:solidFill>
                  <a:schemeClr val="accent5"/>
                </a:solidFill>
                <a:tailEnd type="arrow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1350">
                  <a:solidFill>
                    <a:srgbClr val="FFFFFF"/>
                  </a:solidFill>
                  <a:latin typeface="Arial" panose="020B0604020202090204"/>
                  <a:ea typeface="微软雅黑"/>
                </a:endParaRPr>
              </a:p>
            </p:txBody>
          </p:sp>
          <p:sp>
            <p:nvSpPr>
              <p:cNvPr id="15" name="ïšḷíḓê">
                <a:extLst>
                  <a:ext uri="{FF2B5EF4-FFF2-40B4-BE49-F238E27FC236}">
                    <a16:creationId xmlns:a16="http://schemas.microsoft.com/office/drawing/2014/main" id="{BEFCD9D1-5AC2-4939-A847-65C1EB60A768}"/>
                  </a:ext>
                </a:extLst>
              </p:cNvPr>
              <p:cNvSpPr/>
              <p:nvPr/>
            </p:nvSpPr>
            <p:spPr>
              <a:xfrm flipH="1">
                <a:off x="1377956" y="4271958"/>
                <a:ext cx="1792843" cy="1070479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68580" tIns="34290" rIns="68580" bIns="34290" anchor="t">
                <a:spAutoFit/>
              </a:bodyPr>
              <a:lstStyle/>
              <a:p>
                <a:pPr defTabSz="685165" fontAlgn="auto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SzPct val="25000"/>
                  <a:defRPr/>
                </a:pPr>
                <a:r>
                  <a:rPr lang="zh-CN" altLang="en-US" sz="14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托福 </a:t>
                </a:r>
                <a:r>
                  <a:rPr lang="en-US" altLang="zh-CN" sz="14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TOEFL</a:t>
                </a:r>
              </a:p>
              <a:p>
                <a:pPr defTabSz="685165" fontAlgn="auto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SzPct val="25000"/>
                  <a:defRPr/>
                </a:pPr>
                <a:r>
                  <a:rPr lang="zh-CN" altLang="en-US" sz="14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雅思 </a:t>
                </a:r>
                <a:r>
                  <a:rPr lang="en-US" altLang="zh-CN" sz="14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IELTS</a:t>
                </a:r>
              </a:p>
              <a:p>
                <a:pPr defTabSz="685165" fontAlgn="auto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SzPct val="25000"/>
                  <a:defRPr/>
                </a:pPr>
                <a:r>
                  <a:rPr lang="en-US" altLang="zh-CN" sz="14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SAT/ACT</a:t>
                </a:r>
              </a:p>
            </p:txBody>
          </p:sp>
          <p:sp>
            <p:nvSpPr>
              <p:cNvPr id="16" name="îṧ1idè">
                <a:extLst>
                  <a:ext uri="{FF2B5EF4-FFF2-40B4-BE49-F238E27FC236}">
                    <a16:creationId xmlns:a16="http://schemas.microsoft.com/office/drawing/2014/main" id="{F17ED7B0-1B62-4420-BF0B-73A59DD9A43F}"/>
                  </a:ext>
                </a:extLst>
              </p:cNvPr>
              <p:cNvSpPr/>
              <p:nvPr/>
            </p:nvSpPr>
            <p:spPr>
              <a:xfrm>
                <a:off x="1386889" y="5533637"/>
                <a:ext cx="1498551" cy="337542"/>
              </a:xfrm>
              <a:prstGeom prst="roundRect">
                <a:avLst>
                  <a:gd name="adj" fmla="val 16000"/>
                </a:avLst>
              </a:prstGeom>
              <a:solidFill>
                <a:schemeClr val="accent5"/>
              </a:solidFill>
              <a:ln>
                <a:noFill/>
              </a:ln>
              <a:effectLst>
                <a:outerShdw blurRad="127000" dist="63500" dir="2700000" algn="tl" rotWithShape="0">
                  <a:schemeClr val="accent5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68580" tIns="34290" rIns="68580" bIns="34290" rtlCol="0" anchor="ctr" anchorCtr="0">
                <a:noAutofit/>
              </a:bodyPr>
              <a:lstStyle/>
              <a:p>
                <a:pPr algn="ctr" defTabSz="685800" fontAlgn="auto">
                  <a:spcBef>
                    <a:spcPts val="0"/>
                  </a:spcBef>
                  <a:spcAft>
                    <a:spcPts val="0"/>
                  </a:spcAft>
                  <a:buSzPct val="25000"/>
                </a:pPr>
                <a:r>
                  <a:rPr lang="zh-CN" altLang="en-US" sz="2000" b="1" dirty="0">
                    <a:solidFill>
                      <a:srgbClr val="FFFFFF"/>
                    </a:solidFill>
                    <a:latin typeface="Arial" panose="020B0604020202090204"/>
                    <a:ea typeface="微软雅黑"/>
                  </a:rPr>
                  <a:t>标化成绩</a:t>
                </a:r>
              </a:p>
            </p:txBody>
          </p:sp>
        </p:grpSp>
        <p:grpSp>
          <p:nvGrpSpPr>
            <p:cNvPr id="10" name="iS1ïdè">
              <a:extLst>
                <a:ext uri="{FF2B5EF4-FFF2-40B4-BE49-F238E27FC236}">
                  <a16:creationId xmlns:a16="http://schemas.microsoft.com/office/drawing/2014/main" id="{C0DF5385-DEF6-480C-BECF-E091B26BFA42}"/>
                </a:ext>
              </a:extLst>
            </p:cNvPr>
            <p:cNvGrpSpPr/>
            <p:nvPr/>
          </p:nvGrpSpPr>
          <p:grpSpPr>
            <a:xfrm>
              <a:off x="7573348" y="4118340"/>
              <a:ext cx="3302802" cy="1752839"/>
              <a:chOff x="7573348" y="4118340"/>
              <a:chExt cx="3302802" cy="1752839"/>
            </a:xfrm>
          </p:grpSpPr>
          <p:sp>
            <p:nvSpPr>
              <p:cNvPr id="11" name="işḻíḑè">
                <a:extLst>
                  <a:ext uri="{FF2B5EF4-FFF2-40B4-BE49-F238E27FC236}">
                    <a16:creationId xmlns:a16="http://schemas.microsoft.com/office/drawing/2014/main" id="{4C7F3B43-0835-49B9-BF21-432443CAB4CC}"/>
                  </a:ext>
                </a:extLst>
              </p:cNvPr>
              <p:cNvSpPr/>
              <p:nvPr/>
            </p:nvSpPr>
            <p:spPr>
              <a:xfrm flipV="1">
                <a:off x="7573348" y="4649834"/>
                <a:ext cx="3130682" cy="720762"/>
              </a:xfrm>
              <a:custGeom>
                <a:avLst/>
                <a:gdLst>
                  <a:gd name="connsiteX0" fmla="*/ 0 w 2872292"/>
                  <a:gd name="connsiteY0" fmla="*/ 720762 h 720762"/>
                  <a:gd name="connsiteX1" fmla="*/ 892885 w 2872292"/>
                  <a:gd name="connsiteY1" fmla="*/ 0 h 720762"/>
                  <a:gd name="connsiteX2" fmla="*/ 2872292 w 2872292"/>
                  <a:gd name="connsiteY2" fmla="*/ 0 h 720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72292" h="720762">
                    <a:moveTo>
                      <a:pt x="0" y="720762"/>
                    </a:moveTo>
                    <a:lnTo>
                      <a:pt x="892885" y="0"/>
                    </a:lnTo>
                    <a:lnTo>
                      <a:pt x="2872292" y="0"/>
                    </a:lnTo>
                  </a:path>
                </a:pathLst>
              </a:custGeom>
              <a:noFill/>
              <a:ln>
                <a:solidFill>
                  <a:schemeClr val="accent2"/>
                </a:solidFill>
                <a:tailEnd type="arrow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1350">
                  <a:solidFill>
                    <a:srgbClr val="FFFFFF"/>
                  </a:solidFill>
                  <a:latin typeface="Arial" panose="020B0604020202090204"/>
                  <a:ea typeface="微软雅黑"/>
                </a:endParaRPr>
              </a:p>
            </p:txBody>
          </p:sp>
          <p:sp>
            <p:nvSpPr>
              <p:cNvPr id="12" name="i$ḷîḑe">
                <a:extLst>
                  <a:ext uri="{FF2B5EF4-FFF2-40B4-BE49-F238E27FC236}">
                    <a16:creationId xmlns:a16="http://schemas.microsoft.com/office/drawing/2014/main" id="{C1EAF6DF-8948-486F-BB73-797F31E42FEB}"/>
                  </a:ext>
                </a:extLst>
              </p:cNvPr>
              <p:cNvSpPr/>
              <p:nvPr/>
            </p:nvSpPr>
            <p:spPr>
              <a:xfrm flipH="1">
                <a:off x="9083307" y="4118340"/>
                <a:ext cx="1792843" cy="1224474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68580" tIns="34290" rIns="68580" bIns="34290" anchor="t">
                <a:spAutoFit/>
              </a:bodyPr>
              <a:lstStyle/>
              <a:p>
                <a:pPr defTabSz="685165" fontAlgn="auto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SzPct val="25000"/>
                  <a:defRPr/>
                </a:pPr>
                <a:r>
                  <a:rPr lang="zh-CN" altLang="en-US" sz="12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个人简历 </a:t>
                </a:r>
                <a:r>
                  <a:rPr lang="en-US" altLang="zh-CN" sz="12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CV</a:t>
                </a:r>
              </a:p>
              <a:p>
                <a:pPr defTabSz="685165" fontAlgn="auto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SzPct val="25000"/>
                  <a:defRPr/>
                </a:pPr>
                <a:r>
                  <a:rPr lang="zh-CN" altLang="en-US" sz="12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推荐信 </a:t>
                </a:r>
                <a:r>
                  <a:rPr lang="en-US" altLang="zh-CN" sz="12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Reference</a:t>
                </a:r>
              </a:p>
              <a:p>
                <a:pPr defTabSz="685165" fontAlgn="auto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SzPct val="25000"/>
                  <a:defRPr/>
                </a:pPr>
                <a:r>
                  <a:rPr lang="zh-CN" altLang="en-US" sz="12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文书 </a:t>
                </a:r>
                <a:r>
                  <a:rPr lang="en-US" altLang="zh-CN" sz="12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Essays</a:t>
                </a:r>
              </a:p>
              <a:p>
                <a:pPr defTabSz="685165" fontAlgn="auto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SzPct val="25000"/>
                  <a:defRPr/>
                </a:pPr>
                <a:r>
                  <a:rPr lang="zh-CN" altLang="en-US" sz="12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面试 </a:t>
                </a:r>
                <a:r>
                  <a:rPr lang="en-US" altLang="zh-CN" sz="1200" dirty="0">
                    <a:solidFill>
                      <a:srgbClr val="2F2F2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Interviews</a:t>
                </a:r>
              </a:p>
            </p:txBody>
          </p:sp>
          <p:sp>
            <p:nvSpPr>
              <p:cNvPr id="13" name="íş1iďê">
                <a:extLst>
                  <a:ext uri="{FF2B5EF4-FFF2-40B4-BE49-F238E27FC236}">
                    <a16:creationId xmlns:a16="http://schemas.microsoft.com/office/drawing/2014/main" id="{B6C28931-E89C-45A6-BB54-C472C1FDE3D7}"/>
                  </a:ext>
                </a:extLst>
              </p:cNvPr>
              <p:cNvSpPr/>
              <p:nvPr/>
            </p:nvSpPr>
            <p:spPr>
              <a:xfrm>
                <a:off x="9138689" y="5533637"/>
                <a:ext cx="1498551" cy="337542"/>
              </a:xfrm>
              <a:prstGeom prst="roundRect">
                <a:avLst>
                  <a:gd name="adj" fmla="val 16000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27000" dist="63500" dir="2700000" algn="tl" rotWithShape="0">
                  <a:schemeClr val="accent2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68580" tIns="34290" rIns="68580" bIns="34290" rtlCol="0" anchor="ctr" anchorCtr="0">
                <a:noAutofit/>
              </a:bodyPr>
              <a:lstStyle/>
              <a:p>
                <a:pPr algn="ctr" defTabSz="685800" fontAlgn="auto">
                  <a:spcBef>
                    <a:spcPts val="0"/>
                  </a:spcBef>
                  <a:spcAft>
                    <a:spcPts val="0"/>
                  </a:spcAft>
                  <a:buSzPct val="25000"/>
                </a:pPr>
                <a:r>
                  <a:rPr lang="zh-CN" altLang="en-US" sz="2000" b="1" dirty="0">
                    <a:solidFill>
                      <a:srgbClr val="FFFFFF"/>
                    </a:solidFill>
                    <a:latin typeface="Arial" panose="020B0604020202090204"/>
                    <a:ea typeface="微软雅黑"/>
                  </a:rPr>
                  <a:t>申请</a:t>
                </a:r>
                <a:endParaRPr lang="en-US" altLang="zh-CN" sz="2000" b="1" dirty="0">
                  <a:solidFill>
                    <a:srgbClr val="FFFFFF"/>
                  </a:solidFill>
                  <a:latin typeface="Arial" panose="020B0604020202090204"/>
                  <a:ea typeface="微软雅黑"/>
                </a:endParaRPr>
              </a:p>
            </p:txBody>
          </p:sp>
        </p:grpSp>
      </p:grpSp>
      <p:sp>
        <p:nvSpPr>
          <p:cNvPr id="52" name="矩形 51">
            <a:extLst>
              <a:ext uri="{FF2B5EF4-FFF2-40B4-BE49-F238E27FC236}">
                <a16:creationId xmlns:a16="http://schemas.microsoft.com/office/drawing/2014/main" id="{7D24DB06-9894-4B63-94D1-01B74CBBBA2F}"/>
              </a:ext>
            </a:extLst>
          </p:cNvPr>
          <p:cNvSpPr/>
          <p:nvPr/>
        </p:nvSpPr>
        <p:spPr>
          <a:xfrm>
            <a:off x="3754426" y="3468613"/>
            <a:ext cx="993775" cy="2990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350" b="1" dirty="0">
                <a:solidFill>
                  <a:srgbClr val="70AD47">
                    <a:lumMod val="50000"/>
                  </a:srgbClr>
                </a:solidFill>
                <a:latin typeface="微软雅黑" charset="-122"/>
                <a:ea typeface="微软雅黑" charset="-122"/>
              </a:rPr>
              <a:t>Hardware</a:t>
            </a:r>
            <a:endParaRPr lang="zh-CN" altLang="en-US" sz="1350" dirty="0">
              <a:solidFill>
                <a:srgbClr val="2F2F2F"/>
              </a:solidFill>
              <a:latin typeface="Arial" panose="020B0604020202090204"/>
              <a:ea typeface="微软雅黑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D8A33A4E-4FAE-4709-96A1-50AEFE08429C}"/>
              </a:ext>
            </a:extLst>
          </p:cNvPr>
          <p:cNvSpPr/>
          <p:nvPr/>
        </p:nvSpPr>
        <p:spPr>
          <a:xfrm>
            <a:off x="7048706" y="3485017"/>
            <a:ext cx="927100" cy="2774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685800">
              <a:lnSpc>
                <a:spcPct val="90000"/>
              </a:lnSpc>
              <a:spcBef>
                <a:spcPts val="750"/>
              </a:spcBef>
              <a:defRPr/>
            </a:pPr>
            <a:r>
              <a:rPr lang="en-US" altLang="zh-CN" sz="1350" b="1" dirty="0">
                <a:solidFill>
                  <a:srgbClr val="70AD47">
                    <a:lumMod val="50000"/>
                  </a:srgbClr>
                </a:solidFill>
                <a:latin typeface="微软雅黑" charset="-122"/>
                <a:ea typeface="微软雅黑" charset="-122"/>
              </a:rPr>
              <a:t>Software</a:t>
            </a:r>
          </a:p>
        </p:txBody>
      </p:sp>
      <p:sp>
        <p:nvSpPr>
          <p:cNvPr id="54" name="TextBox 8">
            <a:extLst>
              <a:ext uri="{FF2B5EF4-FFF2-40B4-BE49-F238E27FC236}">
                <a16:creationId xmlns:a16="http://schemas.microsoft.com/office/drawing/2014/main" id="{DF668872-5911-48C0-9838-B62F72C76662}"/>
              </a:ext>
            </a:extLst>
          </p:cNvPr>
          <p:cNvSpPr txBox="1"/>
          <p:nvPr/>
        </p:nvSpPr>
        <p:spPr>
          <a:xfrm>
            <a:off x="175707" y="284190"/>
            <a:ext cx="11773838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3200" b="1" spc="6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大学申请要素</a:t>
            </a:r>
          </a:p>
        </p:txBody>
      </p:sp>
      <p:sp>
        <p:nvSpPr>
          <p:cNvPr id="55" name="işḻíḑè">
            <a:extLst>
              <a:ext uri="{FF2B5EF4-FFF2-40B4-BE49-F238E27FC236}">
                <a16:creationId xmlns:a16="http://schemas.microsoft.com/office/drawing/2014/main" id="{F8A477AE-95A1-45A3-A236-88EE24272024}"/>
              </a:ext>
            </a:extLst>
          </p:cNvPr>
          <p:cNvSpPr/>
          <p:nvPr/>
        </p:nvSpPr>
        <p:spPr>
          <a:xfrm rot="10800000" flipH="1" flipV="1">
            <a:off x="7390125" y="2056735"/>
            <a:ext cx="2616927" cy="673751"/>
          </a:xfrm>
          <a:custGeom>
            <a:avLst/>
            <a:gdLst>
              <a:gd name="connsiteX0" fmla="*/ 0 w 2872292"/>
              <a:gd name="connsiteY0" fmla="*/ 720762 h 720762"/>
              <a:gd name="connsiteX1" fmla="*/ 892885 w 2872292"/>
              <a:gd name="connsiteY1" fmla="*/ 0 h 720762"/>
              <a:gd name="connsiteX2" fmla="*/ 2872292 w 2872292"/>
              <a:gd name="connsiteY2" fmla="*/ 0 h 720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72292" h="720762">
                <a:moveTo>
                  <a:pt x="0" y="720762"/>
                </a:moveTo>
                <a:lnTo>
                  <a:pt x="892885" y="0"/>
                </a:lnTo>
                <a:lnTo>
                  <a:pt x="2872292" y="0"/>
                </a:lnTo>
              </a:path>
            </a:pathLst>
          </a:custGeom>
          <a:ln w="28575">
            <a:headEnd type="none" w="med" len="med"/>
            <a:tailEnd type="arrow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zh-CN" altLang="en-US" sz="1350">
              <a:solidFill>
                <a:srgbClr val="FFFFFF"/>
              </a:solidFill>
              <a:latin typeface="Arial" panose="020B0604020202090204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808064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5">
            <a:extLst>
              <a:ext uri="{FF2B5EF4-FFF2-40B4-BE49-F238E27FC236}">
                <a16:creationId xmlns:a16="http://schemas.microsoft.com/office/drawing/2014/main" id="{5CA91740-03BB-4F0C-981E-650D04C677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9951814"/>
              </p:ext>
            </p:extLst>
          </p:nvPr>
        </p:nvGraphicFramePr>
        <p:xfrm>
          <a:off x="600957" y="795294"/>
          <a:ext cx="10990085" cy="6065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76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4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090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专业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学术成绩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语言要求 （考虑申请英国强烈建议考</a:t>
                      </a:r>
                      <a:r>
                        <a:rPr lang="en-US" altLang="zh-CN" sz="1600" dirty="0"/>
                        <a:t>UKVI</a:t>
                      </a:r>
                      <a:r>
                        <a:rPr lang="zh-CN" altLang="en-US" sz="1600" dirty="0"/>
                        <a:t>雅思）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Biomedical Sciences BSc</a:t>
                      </a:r>
                    </a:p>
                    <a:p>
                      <a:pPr algn="ctr" fontAlgn="b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生物医药科学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IB:38 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（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门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HL 18,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生物和化学不低于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6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，建议有数学）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r>
                        <a:rPr lang="zh-CN" altLang="en-US" sz="1200" dirty="0"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雅思</a:t>
                      </a:r>
                      <a:r>
                        <a:rPr lang="en-US" altLang="zh-CN" sz="1200" dirty="0"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:7.5(7)</a:t>
                      </a:r>
                    </a:p>
                    <a:p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 </a:t>
                      </a:r>
                      <a:r>
                        <a:rPr lang="en-US" altLang="zh-CN" sz="1200" dirty="0"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English B HL 5 /SL 6</a:t>
                      </a:r>
                      <a:endParaRPr lang="zh-CN" altLang="en-US" sz="1200" dirty="0"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Chemistry BSc</a:t>
                      </a:r>
                    </a:p>
                    <a:p>
                      <a:pPr algn="ctr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化学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IB:38 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（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门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HL 18,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化学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6 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；生物，物理或数学不低于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6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HL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不低于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5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）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雅思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:7(6.5)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 English B HL 4 /SL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Mechanical Engineering BEng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IB:39 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（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门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HL 19 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数学和物理 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HL 6/7  HL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不低于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5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）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雅思</a:t>
                      </a:r>
                      <a:r>
                        <a:rPr kumimoji="0" lang="en-US" altLang="zh-CN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:6.5(6)</a:t>
                      </a:r>
                      <a:endParaRPr kumimoji="0" lang="en-US" altLang="zh-CN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 English B HL 4 /SL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Electronic and Electrical Engineering</a:t>
                      </a:r>
                    </a:p>
                    <a:p>
                      <a:pPr algn="ctr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电子电气工程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IB:39 （3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门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HL 19,Math 7，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建议有物理 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HL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不低于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5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）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雅思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:7(6.5)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 English B HL 4 /SL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Economics BSc</a:t>
                      </a:r>
                    </a:p>
                    <a:p>
                      <a:pPr algn="ctr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经济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IB:39 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（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门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HL 19,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数学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7 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经济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6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HL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不低于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5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）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雅思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:7(6.5)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 English B HL 4 /SL 5 EN A HL/SL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Statistics, Economics and Finance BSc</a:t>
                      </a:r>
                    </a:p>
                    <a:p>
                      <a:pPr algn="ctr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统计、经济与金融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IB:39 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（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门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HL 19,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数学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7 HL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不低于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5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）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雅思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:7(6.5)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 English B HL 4 /SL 5 EN A HL/SL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Information Management for Business BSc</a:t>
                      </a:r>
                    </a:p>
                    <a:p>
                      <a:pPr algn="ctr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商务信息管理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IB:38 （3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门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HL 18, HL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不低于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5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）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雅思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:7.5(7)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 English B HL 5 /SL 6  EN A HL/SL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English BA</a:t>
                      </a:r>
                    </a:p>
                    <a:p>
                      <a:pPr algn="ctr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英语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IB:38 （3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门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HL 18,English 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不低于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6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HL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不低于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5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）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雅思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:7.5(7)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 English B HL 5 /SL 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Media BA</a:t>
                      </a:r>
                    </a:p>
                    <a:p>
                      <a:pPr algn="ctr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传媒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：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36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（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门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HL 17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，单科不低于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5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）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雅思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:7(6.5)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 English B HL 4 /SL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Linguistics BA 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语言学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IB:36 (3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门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HL 17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，单科不低于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5,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建议含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En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）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雅思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:7(7)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 English B HL 5 /SL 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Early Childhood Education BA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  <a:p>
                      <a:pPr algn="ctr" fontAlgn="ctr"/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幼儿教育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IB:34 （3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门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HL 16,HL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不低于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5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）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雅思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:7(6.5)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 English B HL 4 /SL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BA Fine Arts</a:t>
                      </a:r>
                    </a:p>
                    <a:p>
                      <a:pPr algn="ctr" fontAlgn="b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艺术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IB:34 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（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门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HL 16,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单科不低于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5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）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雅思</a:t>
                      </a: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:6.5(6)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 English B HL 4 /SL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3" name="TextBox 8">
            <a:extLst>
              <a:ext uri="{FF2B5EF4-FFF2-40B4-BE49-F238E27FC236}">
                <a16:creationId xmlns:a16="http://schemas.microsoft.com/office/drawing/2014/main" id="{E6BCA23F-7C66-4107-94E6-A1042B342B8D}"/>
              </a:ext>
            </a:extLst>
          </p:cNvPr>
          <p:cNvSpPr txBox="1"/>
          <p:nvPr/>
        </p:nvSpPr>
        <p:spPr>
          <a:xfrm>
            <a:off x="175707" y="284190"/>
            <a:ext cx="11773838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3200" b="1" spc="6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伦敦大学学院（</a:t>
            </a:r>
            <a:r>
              <a:rPr lang="en-US" altLang="zh-CN" sz="3200" b="1" spc="6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QS:9</a:t>
            </a:r>
            <a:r>
              <a:rPr lang="zh-CN" altLang="en-US" sz="3200" b="1" spc="6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3250756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5">
            <a:extLst>
              <a:ext uri="{FF2B5EF4-FFF2-40B4-BE49-F238E27FC236}">
                <a16:creationId xmlns:a16="http://schemas.microsoft.com/office/drawing/2014/main" id="{4908F784-5BA4-4C39-9FC3-89F22EC461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3702602"/>
              </p:ext>
            </p:extLst>
          </p:nvPr>
        </p:nvGraphicFramePr>
        <p:xfrm>
          <a:off x="685801" y="1066800"/>
          <a:ext cx="10820390" cy="504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65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378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760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4552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专业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学术要求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语言要求（考虑申请英国强烈建议考</a:t>
                      </a:r>
                      <a:r>
                        <a:rPr lang="en-US" altLang="zh-CN" dirty="0"/>
                        <a:t>UKVI</a:t>
                      </a:r>
                      <a:r>
                        <a:rPr lang="zh-CN" altLang="en-US" dirty="0"/>
                        <a:t>雅思）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Economics and Finance (BSc)</a:t>
                      </a:r>
                    </a:p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经济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 34 (3 HL 17, Math HL 5 )</a:t>
                      </a:r>
                      <a:b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</a:b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A level: AAB/ABBB  </a:t>
                      </a:r>
                    </a:p>
                  </a:txBody>
                  <a:tcPr marL="9525" marR="9525" marT="9525" marB="0" anchor="ctr"/>
                </a:tc>
                <a:tc rowSpan="8"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IELTS:6.5(6)</a:t>
                      </a:r>
                      <a:b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</a:b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English B: HL 4  SL 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Business Management (BSc)</a:t>
                      </a:r>
                    </a:p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商管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 34 (3 HL 17  )</a:t>
                      </a:r>
                      <a:b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</a:b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A level: AAB</a:t>
                      </a: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Chemical Engineering (BEng)</a:t>
                      </a:r>
                    </a:p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化学工程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 36 (3 HL 18  Math +CH HL 6 )</a:t>
                      </a:r>
                      <a:b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</a:b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A level: AAB</a:t>
                      </a: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Computer Science (BSc)</a:t>
                      </a:r>
                    </a:p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计算机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 38 (3 HL 19  Math HL 6 )</a:t>
                      </a:r>
                      <a:b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</a:b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A level: A*AA or AAAA including mathematics (minimum grade A). Alternatively, A*A*B including mathematics (minimum grade A*)</a:t>
                      </a: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Fashion Marketing with Management (BA)</a:t>
                      </a:r>
                    </a:p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时尚营销管理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 30 (3 HL 15 )</a:t>
                      </a:r>
                      <a:b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</a:b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A level: BBB</a:t>
                      </a: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Psychology (BSc)</a:t>
                      </a:r>
                    </a:p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心理学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IB:34(HL 665, Math/One Science HL )或36: HL 666</a:t>
                      </a: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Philosophy (BA)</a:t>
                      </a:r>
                    </a:p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哲学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 32 (3 HL 16 )</a:t>
                      </a:r>
                      <a:b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</a:b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A level: ABB</a:t>
                      </a: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Fashion Design (BA)</a:t>
                      </a:r>
                    </a:p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时尚设计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微软雅黑" charset="-122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IB: 30 (3 HL 15 )</a:t>
                      </a:r>
                      <a:b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</a:b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A level: BBB</a:t>
                      </a:r>
                      <a:b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</a:b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微软雅黑" charset="-122"/>
                          <a:cs typeface="Times New Roman" panose="02020603050405020304" pitchFamily="18" charset="0"/>
                        </a:rPr>
                        <a:t>Portfolio required</a:t>
                      </a: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TextBox 8">
            <a:extLst>
              <a:ext uri="{FF2B5EF4-FFF2-40B4-BE49-F238E27FC236}">
                <a16:creationId xmlns:a16="http://schemas.microsoft.com/office/drawing/2014/main" id="{AF7B9C4C-9001-4A22-B33F-DB4DC7001E53}"/>
              </a:ext>
            </a:extLst>
          </p:cNvPr>
          <p:cNvSpPr txBox="1"/>
          <p:nvPr/>
        </p:nvSpPr>
        <p:spPr>
          <a:xfrm>
            <a:off x="175707" y="284190"/>
            <a:ext cx="11773838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3200" b="1" spc="6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南安普顿大学（</a:t>
            </a:r>
            <a:r>
              <a:rPr lang="en-US" altLang="zh-CN" sz="3200" b="1" spc="6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QS:81)</a:t>
            </a:r>
          </a:p>
        </p:txBody>
      </p:sp>
    </p:spTree>
    <p:extLst>
      <p:ext uri="{BB962C8B-B14F-4D97-AF65-F5344CB8AC3E}">
        <p14:creationId xmlns:p14="http://schemas.microsoft.com/office/powerpoint/2010/main" val="2280423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4">
            <a:extLst>
              <a:ext uri="{FF2B5EF4-FFF2-40B4-BE49-F238E27FC236}">
                <a16:creationId xmlns:a16="http://schemas.microsoft.com/office/drawing/2014/main" id="{E2C3C3C8-6F8B-49A3-A761-3457D554EF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7988474"/>
              </p:ext>
            </p:extLst>
          </p:nvPr>
        </p:nvGraphicFramePr>
        <p:xfrm>
          <a:off x="685800" y="1196753"/>
          <a:ext cx="10825343" cy="41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17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846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89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48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专业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学术成绩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语言要求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微软雅黑" charset="-122"/>
                          <a:ea typeface="微软雅黑" charset="-122"/>
                        </a:rPr>
                        <a:t>计算机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High 30</a:t>
                      </a:r>
                    </a:p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EN HL/SL  Math HL/SL  (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建议达到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6-7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）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IELTS 6/5(6)</a:t>
                      </a:r>
                    </a:p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EN A HL/SL 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微软雅黑" charset="-122"/>
                          <a:ea typeface="微软雅黑" charset="-122"/>
                        </a:rPr>
                        <a:t>人文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Low to Mid 30</a:t>
                      </a:r>
                    </a:p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EN HL/SL (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建议达到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5-7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）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IELTS 6/5(6)</a:t>
                      </a:r>
                    </a:p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EN A HL/SL 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微软雅黑" charset="-122"/>
                          <a:ea typeface="微软雅黑" charset="-122"/>
                        </a:rPr>
                        <a:t>生命科学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Mid to High 30</a:t>
                      </a:r>
                    </a:p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EN HL/SL  Math HL/SL  (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建议达到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5-7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）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IELTS 6/5(6)</a:t>
                      </a:r>
                    </a:p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EN A HL/SL 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微软雅黑" charset="-122"/>
                          <a:ea typeface="微软雅黑" charset="-122"/>
                        </a:rPr>
                        <a:t>数学和物理科学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Mid to High 30</a:t>
                      </a:r>
                    </a:p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EN HL/SL  Math HL/SL  (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建议达到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5-7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）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IELTS 6/5(6)</a:t>
                      </a:r>
                    </a:p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EN A HL/SL 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微软雅黑" charset="-122"/>
                          <a:ea typeface="微软雅黑" charset="-122"/>
                        </a:rPr>
                        <a:t>商科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Mid to High 30</a:t>
                      </a:r>
                    </a:p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EN HL/SL  Math HL/SL  (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建议达到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6-7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）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IELTS 6/5(6)</a:t>
                      </a:r>
                    </a:p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EN A HL/SL 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微软雅黑" charset="-122"/>
                          <a:ea typeface="微软雅黑" charset="-122"/>
                        </a:rPr>
                        <a:t>社科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Mid to High 30</a:t>
                      </a:r>
                    </a:p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EN HL/SL (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建议达到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5-7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）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IELTS 6/5(6)</a:t>
                      </a:r>
                    </a:p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EN A HL/SL 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CBE6D22A-0AB5-4EE9-BE6D-877D35889DCE}"/>
              </a:ext>
            </a:extLst>
          </p:cNvPr>
          <p:cNvSpPr txBox="1"/>
          <p:nvPr/>
        </p:nvSpPr>
        <p:spPr>
          <a:xfrm>
            <a:off x="2873375" y="149860"/>
            <a:ext cx="6270625" cy="8509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endParaRPr lang="zh-CN" altLang="en-US" sz="32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ingFang SC" panose="020B0400000000000000" charset="-122"/>
              <a:ea typeface="宋体"/>
              <a:sym typeface="+mn-ea"/>
            </a:endParaRP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19C5CF16-EC14-4A36-8784-64EA3E26E476}"/>
              </a:ext>
            </a:extLst>
          </p:cNvPr>
          <p:cNvSpPr txBox="1"/>
          <p:nvPr/>
        </p:nvSpPr>
        <p:spPr>
          <a:xfrm>
            <a:off x="175707" y="284190"/>
            <a:ext cx="11773838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3200" b="1" spc="600" dirty="0">
                <a:solidFill>
                  <a:srgbClr val="44546A"/>
                </a:solidFill>
                <a:latin typeface="微软雅黑" charset="-122"/>
                <a:ea typeface="微软雅黑" charset="-122"/>
                <a:cs typeface="+mn-ea"/>
                <a:sym typeface="+mn-lt"/>
              </a:rPr>
              <a:t>多伦多大学</a:t>
            </a:r>
          </a:p>
        </p:txBody>
      </p:sp>
    </p:spTree>
    <p:extLst>
      <p:ext uri="{BB962C8B-B14F-4D97-AF65-F5344CB8AC3E}">
        <p14:creationId xmlns:p14="http://schemas.microsoft.com/office/powerpoint/2010/main" val="1316761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960*388"/>
  <p:tag name="TABLE_ENDDRAG_RECT" val="0*0*960*38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2641</Words>
  <Application>Microsoft Office PowerPoint</Application>
  <PresentationFormat>宽屏</PresentationFormat>
  <Paragraphs>461</Paragraphs>
  <Slides>23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44" baseType="lpstr">
      <vt:lpstr>Aa语文老师的字</vt:lpstr>
      <vt:lpstr>Arial Unicode MS</vt:lpstr>
      <vt:lpstr>Microsoft JhengHei UI</vt:lpstr>
      <vt:lpstr>PingFang SC</vt:lpstr>
      <vt:lpstr>等线</vt:lpstr>
      <vt:lpstr>方正粗黑宋简体</vt:lpstr>
      <vt:lpstr>苹方 特粗</vt:lpstr>
      <vt:lpstr>思源黑体 CN Bold</vt:lpstr>
      <vt:lpstr>思源黑体 CN Normal</vt:lpstr>
      <vt:lpstr>思源宋体 CN</vt:lpstr>
      <vt:lpstr>思源宋体 CN Heavy</vt:lpstr>
      <vt:lpstr>宋体</vt:lpstr>
      <vt:lpstr>微软雅黑</vt:lpstr>
      <vt:lpstr>微软雅黑 Light</vt:lpstr>
      <vt:lpstr>Arial</vt:lpstr>
      <vt:lpstr>Calibri</vt:lpstr>
      <vt:lpstr>Lucida Sans Unicode</vt:lpstr>
      <vt:lpstr>Times New Roman</vt:lpstr>
      <vt:lpstr>Wingdings</vt:lpstr>
      <vt:lpstr>Office Theme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升学规划 </dc:title>
  <dc:creator/>
  <cp:lastModifiedBy>Zhangpengyi</cp:lastModifiedBy>
  <cp:revision>83</cp:revision>
  <dcterms:created xsi:type="dcterms:W3CDTF">2025-02-18T08:23:20Z</dcterms:created>
  <dcterms:modified xsi:type="dcterms:W3CDTF">2025-02-19T03:18:21Z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2023-04-07T16:00:00Z</vt:filetime>
  </property>
  <property fmtid="{D5CDD505-2E9C-101B-9397-08002B2CF9AE}" pid="3" name="Creator">
    <vt:lpwstr>WPS 演示</vt:lpwstr>
  </property>
  <property fmtid="{D5CDD505-2E9C-101B-9397-08002B2CF9AE}" pid="4" name="LastSaved">
    <vt:filetime>2024-06-20T16:00:00Z</vt:filetime>
  </property>
  <property fmtid="{D5CDD505-2E9C-101B-9397-08002B2CF9AE}" pid="5" name="ICV">
    <vt:lpwstr>1094D9639EAC83F8ED16F66689B6C96D_43</vt:lpwstr>
  </property>
  <property fmtid="{D5CDD505-2E9C-101B-9397-08002B2CF9AE}" pid="6" name="KSOProductBuildVer">
    <vt:lpwstr>2052-6.5.2.8766</vt:lpwstr>
  </property>
</Properties>
</file>